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9" r:id="rId5"/>
    <p:sldId id="281" r:id="rId6"/>
    <p:sldId id="278" r:id="rId7"/>
    <p:sldId id="265" r:id="rId8"/>
    <p:sldId id="266" r:id="rId9"/>
    <p:sldId id="267" r:id="rId10"/>
    <p:sldId id="285" r:id="rId11"/>
    <p:sldId id="286" r:id="rId12"/>
    <p:sldId id="270" r:id="rId13"/>
    <p:sldId id="283" r:id="rId14"/>
    <p:sldId id="272" r:id="rId15"/>
    <p:sldId id="284" r:id="rId16"/>
    <p:sldId id="273" r:id="rId17"/>
    <p:sldId id="271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chorik, Brenton" initials="BB" lastIdx="2" clrIdx="0">
    <p:extLst>
      <p:ext uri="{19B8F6BF-5375-455C-9EA6-DF929625EA0E}">
        <p15:presenceInfo xmlns:p15="http://schemas.microsoft.com/office/powerpoint/2012/main" userId="Bachorik, Bren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113"/>
    <a:srgbClr val="EE6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5T13:14:55.093" idx="2">
    <p:pos x="10" y="10"/>
    <p:text>The combination of large number of clients and various OS differences are what make this a complicated deployment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5T10:34:27.477" idx="1">
    <p:pos x="10" y="10"/>
    <p:text>Notice the files are dependent on the OS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1DA9-FF8B-4BA0-9F57-B6D28966472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EF5-5359-4EC1-A9D1-B63E430D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8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1DA9-FF8B-4BA0-9F57-B6D28966472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EF5-5359-4EC1-A9D1-B63E430D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1DA9-FF8B-4BA0-9F57-B6D28966472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EF5-5359-4EC1-A9D1-B63E430D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1DA9-FF8B-4BA0-9F57-B6D28966472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EF5-5359-4EC1-A9D1-B63E430D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1DA9-FF8B-4BA0-9F57-B6D28966472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EF5-5359-4EC1-A9D1-B63E430D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1DA9-FF8B-4BA0-9F57-B6D28966472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EF5-5359-4EC1-A9D1-B63E430D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1DA9-FF8B-4BA0-9F57-B6D28966472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EF5-5359-4EC1-A9D1-B63E430D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7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1DA9-FF8B-4BA0-9F57-B6D28966472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EF5-5359-4EC1-A9D1-B63E430D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1DA9-FF8B-4BA0-9F57-B6D28966472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EF5-5359-4EC1-A9D1-B63E430D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1DA9-FF8B-4BA0-9F57-B6D28966472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EF5-5359-4EC1-A9D1-B63E430D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7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1DA9-FF8B-4BA0-9F57-B6D28966472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EF5-5359-4EC1-A9D1-B63E430D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6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1DA9-FF8B-4BA0-9F57-B6D28966472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7EF5-5359-4EC1-A9D1-B63E430D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Puppet Migration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to Migrate Nodes to New Puppet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6501777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Migration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Unmanaged - No Longer  a puppet 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1483" y="2575766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51482" y="3572030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script: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pupagtupgrade.ksh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Flowchart: Document 28"/>
          <p:cNvSpPr/>
          <p:nvPr/>
        </p:nvSpPr>
        <p:spPr>
          <a:xfrm>
            <a:off x="1423726" y="4054685"/>
            <a:ext cx="1502828" cy="1558972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!#/bin/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ksh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# 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pupagtupgrade.ksh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# version 0.1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function _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os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{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case $(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uname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–r) in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…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302849" y="2575766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Verify Current OS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02848" y="3027976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Determine current agent status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02844" y="3480186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puppet server? Abort!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13710" y="3932934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Latest puppet agent? Abort!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13710" y="4385955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Verify all staging files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13710" y="4842507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Backup current puppet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configs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13710" y="5299059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Uninstall puppet agent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2843" y="5755611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Purge all puppet agent artifacts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6501777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Migration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Unmanaged - No Longer  a puppet 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1483" y="2575766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Unmanaged 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51482" y="3572030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script: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pupagtupgrade.ksh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Flowchart: Document 28"/>
          <p:cNvSpPr/>
          <p:nvPr/>
        </p:nvSpPr>
        <p:spPr>
          <a:xfrm>
            <a:off x="1423726" y="4054685"/>
            <a:ext cx="1502828" cy="1558972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!#/bin/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ksh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# 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pupagtupgrade.ksh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# version 0.1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function _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os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{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case $(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uname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–r) in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…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302849" y="2575766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Verify Current OS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02848" y="3027976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Determine current agent status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02844" y="3480186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puppet server? Abort!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13710" y="3932934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Latest puppet agent? Abort!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13710" y="4385955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Verify all staging files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13710" y="4842507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Backup current puppet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configs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13710" y="5299059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Uninstall puppet agent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2843" y="5755611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Purge all puppet agent artifacts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6501777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Migration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Upgrade script execution – final stage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1483" y="2575766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Unmanaged 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51482" y="3572030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script: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pupagtupgrade.ksh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Flowchart: Document 28"/>
          <p:cNvSpPr/>
          <p:nvPr/>
        </p:nvSpPr>
        <p:spPr>
          <a:xfrm>
            <a:off x="1423726" y="4054685"/>
            <a:ext cx="1502828" cy="1558972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!#/bin/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ksh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# 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pupagtupgrade.ksh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# version 0.1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function _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os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{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case $(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uname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–r) in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…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302849" y="2575766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Install New Agent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08938" y="2323951"/>
            <a:ext cx="4223532" cy="4417530"/>
            <a:chOff x="7408938" y="2323951"/>
            <a:chExt cx="4223532" cy="4417530"/>
          </a:xfrm>
        </p:grpSpPr>
        <p:sp>
          <p:nvSpPr>
            <p:cNvPr id="16" name="Rounded Rectangle 15"/>
            <p:cNvSpPr/>
            <p:nvPr/>
          </p:nvSpPr>
          <p:spPr>
            <a:xfrm>
              <a:off x="7408938" y="2323951"/>
              <a:ext cx="4223532" cy="44175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63430" y="2643801"/>
              <a:ext cx="213359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puppet master PE 2016.5.2</a:t>
              </a:r>
              <a:endParaRPr lang="en-US" dirty="0"/>
            </a:p>
          </p:txBody>
        </p:sp>
      </p:grpSp>
      <p:sp>
        <p:nvSpPr>
          <p:cNvPr id="4" name="Flowchart: Predefined Process 3"/>
          <p:cNvSpPr/>
          <p:nvPr/>
        </p:nvSpPr>
        <p:spPr>
          <a:xfrm>
            <a:off x="9163429" y="3666486"/>
            <a:ext cx="2133595" cy="388199"/>
          </a:xfrm>
          <a:prstGeom prst="flowChartPredefined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sign certs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3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6501777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Migration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Upgrade script execution – final stage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1483" y="2575766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Unmanaged 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51482" y="3572030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script: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pupagtupgrade.ksh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Flowchart: Document 28"/>
          <p:cNvSpPr/>
          <p:nvPr/>
        </p:nvSpPr>
        <p:spPr>
          <a:xfrm>
            <a:off x="1423726" y="4054685"/>
            <a:ext cx="1502828" cy="1558972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!#/bin/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ksh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# 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pupagtupgrade.ksh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# version 0.1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function _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os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{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case $(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uname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–r) in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…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302849" y="2575766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Install New Agent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08938" y="2323951"/>
            <a:ext cx="4223532" cy="4417530"/>
            <a:chOff x="7408938" y="2323951"/>
            <a:chExt cx="4223532" cy="4417530"/>
          </a:xfrm>
        </p:grpSpPr>
        <p:sp>
          <p:nvSpPr>
            <p:cNvPr id="16" name="Rounded Rectangle 15"/>
            <p:cNvSpPr/>
            <p:nvPr/>
          </p:nvSpPr>
          <p:spPr>
            <a:xfrm>
              <a:off x="7408938" y="2323951"/>
              <a:ext cx="4223532" cy="44175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63430" y="2643801"/>
              <a:ext cx="213359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puppet master PE 2016.5.2</a:t>
              </a:r>
              <a:endParaRPr lang="en-US" dirty="0"/>
            </a:p>
          </p:txBody>
        </p:sp>
      </p:grpSp>
      <p:sp>
        <p:nvSpPr>
          <p:cNvPr id="4" name="Flowchart: Predefined Process 3"/>
          <p:cNvSpPr/>
          <p:nvPr/>
        </p:nvSpPr>
        <p:spPr>
          <a:xfrm>
            <a:off x="9163429" y="3666486"/>
            <a:ext cx="2133595" cy="388199"/>
          </a:xfrm>
          <a:prstGeom prst="flowChartPredefined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sign certs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02848" y="3058421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Confirm Successful Install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02847" y="3547367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Set Correct Environment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6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10983598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Migration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Upgrade script execution – final stage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1483" y="2575766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Unmanaged Server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63430" y="2643801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puppet master PE 2016.5.2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51482" y="3572030"/>
            <a:ext cx="2133595" cy="4007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Puppet agent execution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0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10983598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Migration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Upgrade script execution – final stage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1483" y="2575766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Unmanaged Server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63430" y="2643801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puppet master PE 2016.5.2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51482" y="3572030"/>
            <a:ext cx="2133595" cy="4007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Puppet agent execution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10983598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Migration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Upgrade script execution – final stage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63430" y="2643801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puppet master PE 2016.5.2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51482" y="2575766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puppet agent</a:t>
            </a:r>
          </a:p>
          <a:p>
            <a:pPr algn="ctr"/>
            <a:r>
              <a:rPr lang="en-US" dirty="0" smtClean="0"/>
              <a:t>PE 2016.5.2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8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sandbox testing footprint; anticipate adjustments during final deployment to dev/test/production</a:t>
            </a:r>
          </a:p>
          <a:p>
            <a:r>
              <a:rPr lang="en-US" dirty="0" smtClean="0"/>
              <a:t>Modules on the legacy puppet master need to be ported to new puppet master; this has been secondary priority; expect glitches</a:t>
            </a:r>
          </a:p>
        </p:txBody>
      </p:sp>
    </p:spTree>
    <p:extLst>
      <p:ext uri="{BB962C8B-B14F-4D97-AF65-F5344CB8AC3E}">
        <p14:creationId xmlns:p14="http://schemas.microsoft.com/office/powerpoint/2010/main" val="20670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Impact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configurations pushed by puppet are STIG related; if migration fails, STIG configurations will not be applied, but will not impact customer applications in any way</a:t>
            </a:r>
          </a:p>
        </p:txBody>
      </p:sp>
    </p:spTree>
    <p:extLst>
      <p:ext uri="{BB962C8B-B14F-4D97-AF65-F5344CB8AC3E}">
        <p14:creationId xmlns:p14="http://schemas.microsoft.com/office/powerpoint/2010/main" val="18638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Sysad</a:t>
            </a:r>
            <a:r>
              <a:rPr lang="en-US" dirty="0" smtClean="0"/>
              <a:t> Impact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configurations pushed by puppet are STIG related; if migration fails, STIG configurations will not be applied automatically</a:t>
            </a:r>
          </a:p>
          <a:p>
            <a:r>
              <a:rPr lang="en-US" dirty="0" smtClean="0"/>
              <a:t>Anticipate issues with some migrations which will require manual effort to resolve</a:t>
            </a:r>
          </a:p>
        </p:txBody>
      </p:sp>
    </p:spTree>
    <p:extLst>
      <p:ext uri="{BB962C8B-B14F-4D97-AF65-F5344CB8AC3E}">
        <p14:creationId xmlns:p14="http://schemas.microsoft.com/office/powerpoint/2010/main" val="35590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6501777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39554" y="4082842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950590" y="3945473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Existing 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6975" y="2452329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master 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6974" y="3817522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5371" y="5094835"/>
            <a:ext cx="123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502 Agents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4856374" y="2680140"/>
            <a:ext cx="919229" cy="46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RHEL6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2086592" y="4027929"/>
            <a:ext cx="919229" cy="46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Various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6" grpId="0" animBg="1"/>
      <p:bldP spid="34" grpId="0"/>
      <p:bldP spid="5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2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408938" y="2323951"/>
            <a:ext cx="4223532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58706" y="4122322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puppet agent</a:t>
            </a:r>
          </a:p>
          <a:p>
            <a:pPr algn="ctr"/>
            <a:r>
              <a:rPr lang="en-US" dirty="0" smtClean="0"/>
              <a:t>PE 2016.5.2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06306" y="3969922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puppet agent</a:t>
            </a:r>
          </a:p>
          <a:p>
            <a:pPr algn="ctr"/>
            <a:r>
              <a:rPr lang="en-US" dirty="0" smtClean="0"/>
              <a:t>PE 2016.5.2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2885" y="2323951"/>
            <a:ext cx="6501777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39554" y="4082842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950590" y="3945473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Existing 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6975" y="2452329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master 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6974" y="3817522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5371" y="5094835"/>
            <a:ext cx="123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502 Agents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53906" y="2462930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puppet master PE 2016.5.2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53906" y="3817522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puppet agent</a:t>
            </a:r>
          </a:p>
          <a:p>
            <a:pPr algn="ctr"/>
            <a:r>
              <a:rPr lang="en-US" dirty="0" smtClean="0"/>
              <a:t>PE 2016.5.2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16315" y="5077958"/>
            <a:ext cx="111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 Agents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10432686" y="2690741"/>
            <a:ext cx="919229" cy="46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RHEL7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856374" y="2680140"/>
            <a:ext cx="919229" cy="46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RHEL6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7643133" y="4045333"/>
            <a:ext cx="919229" cy="46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RHEL7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2086592" y="4027929"/>
            <a:ext cx="919229" cy="46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Various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4" grpId="0" animBg="1"/>
      <p:bldP spid="12" grpId="0" animBg="1"/>
      <p:bldP spid="17" grpId="0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6501777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39554" y="4082842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950590" y="3945473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Migration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Combination of a puppet module and a shell 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6975" y="2452329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master 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6974" y="3817522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5371" y="5094835"/>
            <a:ext cx="123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502 Agents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408938" y="2323951"/>
            <a:ext cx="4223532" cy="4417530"/>
            <a:chOff x="7408938" y="2323951"/>
            <a:chExt cx="4223532" cy="4417530"/>
          </a:xfrm>
        </p:grpSpPr>
        <p:sp>
          <p:nvSpPr>
            <p:cNvPr id="10" name="Rounded Rectangle 9"/>
            <p:cNvSpPr/>
            <p:nvPr/>
          </p:nvSpPr>
          <p:spPr>
            <a:xfrm>
              <a:off x="7408938" y="2323951"/>
              <a:ext cx="4223532" cy="44175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58706" y="4122322"/>
              <a:ext cx="213359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puppet agent</a:t>
              </a:r>
            </a:p>
            <a:p>
              <a:pPr algn="ctr"/>
              <a:r>
                <a:rPr lang="en-US" dirty="0" smtClean="0"/>
                <a:t>PE 2016.5.2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06306" y="3969922"/>
              <a:ext cx="213359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puppet agent</a:t>
              </a:r>
            </a:p>
            <a:p>
              <a:pPr algn="ctr"/>
              <a:r>
                <a:rPr lang="en-US" dirty="0" smtClean="0"/>
                <a:t>PE 2016.5.2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53906" y="2462930"/>
              <a:ext cx="213359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puppet master PE 2016.5.2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53906" y="3817522"/>
              <a:ext cx="213359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puppet agent</a:t>
              </a:r>
            </a:p>
            <a:p>
              <a:pPr algn="ctr"/>
              <a:r>
                <a:rPr lang="en-US" dirty="0" smtClean="0"/>
                <a:t>PE 2016.5.2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16315" y="5077958"/>
              <a:ext cx="111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 Agents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41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6501777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39554" y="4082842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950590" y="3945473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Migration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Combination of a puppet module and a shell 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6975" y="2452329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master 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6974" y="3817522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5371" y="5094835"/>
            <a:ext cx="123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502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4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14336 0.0284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0.13424 -0.170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4" grpId="0" animBg="1"/>
      <p:bldP spid="6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6501777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Migration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puppet module: </a:t>
            </a:r>
            <a:r>
              <a:rPr lang="en-US" dirty="0" err="1" smtClean="0"/>
              <a:t>pupmigrate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6870" y="2643801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master 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4793" y="2643801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6869" y="3618316"/>
            <a:ext cx="2133595" cy="4007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dirty="0" smtClean="0"/>
              <a:t>odule: </a:t>
            </a:r>
            <a:r>
              <a:rPr lang="en-US" sz="1200" dirty="0" err="1" smtClean="0"/>
              <a:t>pupmigrate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514793" y="3621083"/>
            <a:ext cx="2133595" cy="4007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dirty="0" smtClean="0"/>
              <a:t>odule: </a:t>
            </a:r>
            <a:r>
              <a:rPr lang="en-US" sz="1200" dirty="0" err="1" smtClean="0"/>
              <a:t>pupmigrate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>
            <a:off x="3405780" y="3485202"/>
            <a:ext cx="955206" cy="6670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Catalog Pull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73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6501777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Migration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Stage Files Necessary for Upgrade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6870" y="2643801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master 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4793" y="2643801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14793" y="3621083"/>
            <a:ext cx="2133595" cy="4007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dirty="0" smtClean="0"/>
              <a:t>odule: </a:t>
            </a:r>
            <a:r>
              <a:rPr lang="en-US" sz="1200" dirty="0" err="1" smtClean="0"/>
              <a:t>pupmigrate</a:t>
            </a:r>
            <a:endParaRPr lang="en-US" sz="1200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1116869" y="4739914"/>
            <a:ext cx="2133595" cy="1426306"/>
          </a:xfrm>
          <a:prstGeom prst="flowChartMultidocumen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pupagtupgrade_rhel5.ksh</a:t>
            </a:r>
          </a:p>
          <a:p>
            <a:r>
              <a:rPr lang="en-US" sz="1200" dirty="0" smtClean="0"/>
              <a:t>purgefilelist.rhel5</a:t>
            </a:r>
          </a:p>
          <a:p>
            <a:r>
              <a:rPr lang="en-US" sz="1200" dirty="0" smtClean="0"/>
              <a:t>installdirlist.rhel5</a:t>
            </a:r>
          </a:p>
          <a:p>
            <a:r>
              <a:rPr lang="en-US" sz="1200" dirty="0" smtClean="0"/>
              <a:t>oldagent2016.5.2.tar.gz</a:t>
            </a:r>
            <a:endParaRPr lang="en-US" sz="1200" dirty="0"/>
          </a:p>
        </p:txBody>
      </p:sp>
      <p:sp>
        <p:nvSpPr>
          <p:cNvPr id="31" name="Flowchart: Multidocument 30"/>
          <p:cNvSpPr/>
          <p:nvPr/>
        </p:nvSpPr>
        <p:spPr>
          <a:xfrm>
            <a:off x="4514792" y="4739914"/>
            <a:ext cx="2133595" cy="1426306"/>
          </a:xfrm>
          <a:prstGeom prst="flowChartMultidocumen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pupagtupgrade_rhel5.ksh</a:t>
            </a:r>
          </a:p>
          <a:p>
            <a:r>
              <a:rPr lang="en-US" sz="1200" dirty="0" smtClean="0"/>
              <a:t>purgefilelist.rhel5</a:t>
            </a:r>
          </a:p>
          <a:p>
            <a:r>
              <a:rPr lang="en-US" sz="1200" dirty="0" smtClean="0"/>
              <a:t>installdirlist.rhel5</a:t>
            </a:r>
          </a:p>
          <a:p>
            <a:r>
              <a:rPr lang="en-US" sz="1200" dirty="0" smtClean="0"/>
              <a:t>oldagent2016.5.2.tar.gz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>
            <a:off x="3346297" y="5037937"/>
            <a:ext cx="1072662" cy="66701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Pull Staging Files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4514791" y="4084756"/>
            <a:ext cx="2133595" cy="4007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Stage Files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1" grpId="0" animBg="1"/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6501777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074996" y="4234826"/>
            <a:ext cx="858777" cy="757123"/>
            <a:chOff x="8802735" y="4239428"/>
            <a:chExt cx="858777" cy="757123"/>
          </a:xfrm>
        </p:grpSpPr>
        <p:grpSp>
          <p:nvGrpSpPr>
            <p:cNvPr id="17" name="Group 16"/>
            <p:cNvGrpSpPr/>
            <p:nvPr/>
          </p:nvGrpSpPr>
          <p:grpSpPr>
            <a:xfrm>
              <a:off x="8802735" y="4239428"/>
              <a:ext cx="858777" cy="757123"/>
              <a:chOff x="8265886" y="4511438"/>
              <a:chExt cx="914400" cy="914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8265886" y="4511438"/>
                <a:ext cx="914400" cy="9144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528344" y="4566660"/>
                <a:ext cx="404530" cy="29736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324651" y="4835143"/>
                <a:ext cx="244627" cy="29736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9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26865" y="4822453"/>
                <a:ext cx="220914" cy="29736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3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569277" y="5072921"/>
                <a:ext cx="282297" cy="29736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6</a:t>
                </a:r>
                <a:endParaRPr lang="en-US" sz="1200" dirty="0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9247067" y="4626445"/>
              <a:ext cx="228600" cy="215875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242987" y="4481799"/>
              <a:ext cx="133790" cy="147137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Migration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Setup </a:t>
            </a:r>
            <a:r>
              <a:rPr lang="en-US" dirty="0" err="1" smtClean="0"/>
              <a:t>cron</a:t>
            </a:r>
            <a:r>
              <a:rPr lang="en-US" dirty="0" smtClean="0"/>
              <a:t> job for upgrade script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1483" y="2575766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51482" y="3572030"/>
            <a:ext cx="2133595" cy="4007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dirty="0" smtClean="0"/>
              <a:t>odule: </a:t>
            </a:r>
            <a:r>
              <a:rPr lang="en-US" sz="1200" dirty="0" err="1" smtClean="0"/>
              <a:t>pupmigrate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151482" y="4053550"/>
            <a:ext cx="2133595" cy="4007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Cron</a:t>
            </a:r>
            <a:r>
              <a:rPr lang="en-US" sz="1200" dirty="0" smtClean="0">
                <a:solidFill>
                  <a:schemeClr val="tx1"/>
                </a:solidFill>
              </a:rPr>
              <a:t> 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ocument 28"/>
          <p:cNvSpPr/>
          <p:nvPr/>
        </p:nvSpPr>
        <p:spPr>
          <a:xfrm>
            <a:off x="1457295" y="4535070"/>
            <a:ext cx="1502828" cy="1558972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!#/bin/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ksh</a:t>
            </a:r>
            <a:endParaRPr lang="en-US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# 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pupagtupgrade.ksh</a:t>
            </a:r>
            <a:endParaRPr lang="en-US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# version 0.1</a:t>
            </a:r>
          </a:p>
          <a:p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function _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os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 {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 case $(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uname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 –r) in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 …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397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2885" y="2323951"/>
            <a:ext cx="6501777" cy="44175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011003" y="3744867"/>
            <a:ext cx="858777" cy="757123"/>
            <a:chOff x="8802735" y="4239428"/>
            <a:chExt cx="858777" cy="757123"/>
          </a:xfrm>
        </p:grpSpPr>
        <p:grpSp>
          <p:nvGrpSpPr>
            <p:cNvPr id="17" name="Group 16"/>
            <p:cNvGrpSpPr/>
            <p:nvPr/>
          </p:nvGrpSpPr>
          <p:grpSpPr>
            <a:xfrm>
              <a:off x="8802735" y="4239428"/>
              <a:ext cx="858777" cy="757123"/>
              <a:chOff x="8265886" y="4511438"/>
              <a:chExt cx="914400" cy="914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8265886" y="4511438"/>
                <a:ext cx="914400" cy="9144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528344" y="4566660"/>
                <a:ext cx="404530" cy="29736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324651" y="4835143"/>
                <a:ext cx="244627" cy="29736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9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26865" y="4822453"/>
                <a:ext cx="220914" cy="29736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3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569277" y="5072921"/>
                <a:ext cx="282297" cy="29736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6</a:t>
                </a:r>
                <a:endParaRPr lang="en-US" sz="1200" dirty="0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9247067" y="4626445"/>
              <a:ext cx="228600" cy="215875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242987" y="4481799"/>
              <a:ext cx="133790" cy="147137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Migration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Upgrade script execution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1483" y="2575766"/>
            <a:ext cx="2133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puppet agent</a:t>
            </a:r>
          </a:p>
          <a:p>
            <a:pPr algn="ctr"/>
            <a:r>
              <a:rPr lang="en-US" dirty="0" smtClean="0"/>
              <a:t>PE 3.3.2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51482" y="3572030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script: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pupagtupgrade.ksh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Flowchart: Document 28"/>
          <p:cNvSpPr/>
          <p:nvPr/>
        </p:nvSpPr>
        <p:spPr>
          <a:xfrm>
            <a:off x="1423726" y="4054685"/>
            <a:ext cx="1502828" cy="1558972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!#/bin/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ksh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# 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pupagtupgrade.ksh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# version 0.1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function _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os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{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case $(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uname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–r) in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…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302849" y="2575766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Verify Current OS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02848" y="3027976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Determine current agent status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02844" y="3480186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puppet server? Abort!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13710" y="3932934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Latest puppet agent? Abort!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13710" y="4385955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Verify all staging files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13710" y="4842507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Backup current puppet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configs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13710" y="5299059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Uninstall puppet agent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2843" y="5755611"/>
            <a:ext cx="2133595" cy="40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Purge all puppet agent artifacts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761</Words>
  <Application>Microsoft Office PowerPoint</Application>
  <PresentationFormat>Widescreen</PresentationFormat>
  <Paragraphs>228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Puppet Migration</vt:lpstr>
      <vt:lpstr>Current Status</vt:lpstr>
      <vt:lpstr>Current Status</vt:lpstr>
      <vt:lpstr>Proposed Migration Plan</vt:lpstr>
      <vt:lpstr>Proposed Migration Plan</vt:lpstr>
      <vt:lpstr>Proposed Migration Plan</vt:lpstr>
      <vt:lpstr>Proposed Migration Plan</vt:lpstr>
      <vt:lpstr>Proposed Migration Plan</vt:lpstr>
      <vt:lpstr>Proposed Migration Plan</vt:lpstr>
      <vt:lpstr>Proposed Migration Plan</vt:lpstr>
      <vt:lpstr>Proposed Migration Plan</vt:lpstr>
      <vt:lpstr>Proposed Migration Plan</vt:lpstr>
      <vt:lpstr>Proposed Migration Plan</vt:lpstr>
      <vt:lpstr>Proposed Migration Plan</vt:lpstr>
      <vt:lpstr>Proposed Migration Plan</vt:lpstr>
      <vt:lpstr>Proposed Migration Plan</vt:lpstr>
      <vt:lpstr>Risks</vt:lpstr>
      <vt:lpstr>Customer Impact</vt:lpstr>
      <vt:lpstr>Sysad Impact</vt:lpstr>
      <vt:lpstr>Questions?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Puppet Migration</dc:title>
  <dc:creator>Bachorik, Brenton</dc:creator>
  <cp:lastModifiedBy>Bachorik, Brenton</cp:lastModifiedBy>
  <cp:revision>34</cp:revision>
  <dcterms:created xsi:type="dcterms:W3CDTF">2017-04-24T21:33:56Z</dcterms:created>
  <dcterms:modified xsi:type="dcterms:W3CDTF">2017-04-26T14:32:30Z</dcterms:modified>
</cp:coreProperties>
</file>