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0" r:id="rId6"/>
    <p:sldId id="268" r:id="rId7"/>
    <p:sldId id="269" r:id="rId8"/>
    <p:sldId id="270" r:id="rId9"/>
    <p:sldId id="271" r:id="rId10"/>
    <p:sldId id="261" r:id="rId11"/>
    <p:sldId id="259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B62"/>
    <a:srgbClr val="348874"/>
    <a:srgbClr val="3DA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78784-AD6E-4D0A-A3F8-A2096D4A240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D47D05F2-DA36-478E-A9A1-3701A89912DD}">
      <dgm:prSet phldrT="[Text]"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7BBF75AD-F38C-4F39-A41E-FCCF826F5F5E}" type="parTrans" cxnId="{64F90B58-8822-4C5D-84F6-C446C40789B1}">
      <dgm:prSet/>
      <dgm:spPr/>
      <dgm:t>
        <a:bodyPr/>
        <a:lstStyle/>
        <a:p>
          <a:endParaRPr lang="en-US"/>
        </a:p>
      </dgm:t>
    </dgm:pt>
    <dgm:pt modelId="{C22A580B-E437-4732-8E1B-8672F73544C9}" type="sibTrans" cxnId="{64F90B58-8822-4C5D-84F6-C446C40789B1}">
      <dgm:prSet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0F6965FE-9BB4-431A-BE0B-E1A839F8F717}">
      <dgm:prSet phldrT="[Text]"/>
      <dgm:spPr>
        <a:solidFill>
          <a:schemeClr val="accent5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899ADE20-C561-4B02-9E4C-4B1F36F61BEF}" type="parTrans" cxnId="{E54297D7-9BAF-42D1-8D06-54E12652C87A}">
      <dgm:prSet/>
      <dgm:spPr/>
      <dgm:t>
        <a:bodyPr/>
        <a:lstStyle/>
        <a:p>
          <a:endParaRPr lang="en-US"/>
        </a:p>
      </dgm:t>
    </dgm:pt>
    <dgm:pt modelId="{C5C003A9-4ABA-4F33-9E6A-E794CD1F1019}" type="sibTrans" cxnId="{E54297D7-9BAF-42D1-8D06-54E12652C87A}">
      <dgm:prSet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0A4ECFBD-868E-4F13-BCE9-1917C87FD509}">
      <dgm:prSet phldrT="[Text]"/>
      <dgm:spPr>
        <a:solidFill>
          <a:schemeClr val="accent6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2E2B3CDF-90B7-4ACD-AAD0-6AD5CBC18ADC}" type="parTrans" cxnId="{0EA9D3D0-504F-4570-9E8F-88EEDB59EAB1}">
      <dgm:prSet/>
      <dgm:spPr/>
      <dgm:t>
        <a:bodyPr/>
        <a:lstStyle/>
        <a:p>
          <a:endParaRPr lang="en-US"/>
        </a:p>
      </dgm:t>
    </dgm:pt>
    <dgm:pt modelId="{F99B4C37-7055-4C60-96CA-4D5D13D3ED86}" type="sibTrans" cxnId="{0EA9D3D0-504F-4570-9E8F-88EEDB59EAB1}">
      <dgm:prSet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B7C9F66E-D2C6-46FE-A246-290F09749B65}" type="pres">
      <dgm:prSet presAssocID="{BF378784-AD6E-4D0A-A3F8-A2096D4A240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03E7FB0-9995-42EC-B752-E683753ACC92}" type="pres">
      <dgm:prSet presAssocID="{D47D05F2-DA36-478E-A9A1-3701A89912DD}" presName="gear1" presStyleLbl="node1" presStyleIdx="0" presStyleCnt="3">
        <dgm:presLayoutVars>
          <dgm:chMax val="1"/>
          <dgm:bulletEnabled val="1"/>
        </dgm:presLayoutVars>
      </dgm:prSet>
      <dgm:spPr/>
    </dgm:pt>
    <dgm:pt modelId="{43CA3DCE-6F9F-4291-8A40-F1D36DD9450C}" type="pres">
      <dgm:prSet presAssocID="{D47D05F2-DA36-478E-A9A1-3701A89912DD}" presName="gear1srcNode" presStyleLbl="node1" presStyleIdx="0" presStyleCnt="3"/>
      <dgm:spPr/>
    </dgm:pt>
    <dgm:pt modelId="{CB98C00C-856B-48DD-8E7E-D91BDD7A0F24}" type="pres">
      <dgm:prSet presAssocID="{D47D05F2-DA36-478E-A9A1-3701A89912DD}" presName="gear1dstNode" presStyleLbl="node1" presStyleIdx="0" presStyleCnt="3"/>
      <dgm:spPr/>
    </dgm:pt>
    <dgm:pt modelId="{0A3788FA-F59C-4733-8E1E-153F95EC33CC}" type="pres">
      <dgm:prSet presAssocID="{0F6965FE-9BB4-431A-BE0B-E1A839F8F717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6C823B-65ED-458E-A375-CB00069F1564}" type="pres">
      <dgm:prSet presAssocID="{0F6965FE-9BB4-431A-BE0B-E1A839F8F717}" presName="gear2srcNode" presStyleLbl="node1" presStyleIdx="1" presStyleCnt="3"/>
      <dgm:spPr/>
    </dgm:pt>
    <dgm:pt modelId="{AB454299-7616-4EC9-9C82-1AE24634259B}" type="pres">
      <dgm:prSet presAssocID="{0F6965FE-9BB4-431A-BE0B-E1A839F8F717}" presName="gear2dstNode" presStyleLbl="node1" presStyleIdx="1" presStyleCnt="3"/>
      <dgm:spPr/>
    </dgm:pt>
    <dgm:pt modelId="{5EED0E7C-099B-4868-9240-FECF04B4294E}" type="pres">
      <dgm:prSet presAssocID="{0A4ECFBD-868E-4F13-BCE9-1917C87FD509}" presName="gear3" presStyleLbl="node1" presStyleIdx="2" presStyleCnt="3"/>
      <dgm:spPr/>
    </dgm:pt>
    <dgm:pt modelId="{1FAF9D3C-BFCA-441D-822C-8E6B5BDE5092}" type="pres">
      <dgm:prSet presAssocID="{0A4ECFBD-868E-4F13-BCE9-1917C87FD50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1250124-1105-45C5-9B3D-22B961712496}" type="pres">
      <dgm:prSet presAssocID="{0A4ECFBD-868E-4F13-BCE9-1917C87FD509}" presName="gear3srcNode" presStyleLbl="node1" presStyleIdx="2" presStyleCnt="3"/>
      <dgm:spPr/>
    </dgm:pt>
    <dgm:pt modelId="{0211FE59-B92B-4DCF-AD08-E4D7DE58F6AD}" type="pres">
      <dgm:prSet presAssocID="{0A4ECFBD-868E-4F13-BCE9-1917C87FD509}" presName="gear3dstNode" presStyleLbl="node1" presStyleIdx="2" presStyleCnt="3"/>
      <dgm:spPr/>
    </dgm:pt>
    <dgm:pt modelId="{E98D92D8-A2F7-434E-BEDC-3431A2882AA6}" type="pres">
      <dgm:prSet presAssocID="{C22A580B-E437-4732-8E1B-8672F73544C9}" presName="connector1" presStyleLbl="sibTrans2D1" presStyleIdx="0" presStyleCnt="3" custScaleX="109074" custScaleY="140142"/>
      <dgm:spPr/>
    </dgm:pt>
    <dgm:pt modelId="{B9858277-4211-4303-86C4-1454BBF67C46}" type="pres">
      <dgm:prSet presAssocID="{C5C003A9-4ABA-4F33-9E6A-E794CD1F1019}" presName="connector2" presStyleLbl="sibTrans2D1" presStyleIdx="1" presStyleCnt="3"/>
      <dgm:spPr/>
    </dgm:pt>
    <dgm:pt modelId="{3B1D865A-9EAA-481A-B523-7D09AA876726}" type="pres">
      <dgm:prSet presAssocID="{F99B4C37-7055-4C60-96CA-4D5D13D3ED86}" presName="connector3" presStyleLbl="sibTrans2D1" presStyleIdx="2" presStyleCnt="3"/>
      <dgm:spPr/>
    </dgm:pt>
  </dgm:ptLst>
  <dgm:cxnLst>
    <dgm:cxn modelId="{D834F01A-CB88-4417-91BA-35552B19AF9D}" type="presOf" srcId="{0F6965FE-9BB4-431A-BE0B-E1A839F8F717}" destId="{0A3788FA-F59C-4733-8E1E-153F95EC33CC}" srcOrd="0" destOrd="0" presId="urn:microsoft.com/office/officeart/2005/8/layout/gear1"/>
    <dgm:cxn modelId="{0AA2151C-08C2-4E45-9CBB-63CEC2384167}" type="presOf" srcId="{D47D05F2-DA36-478E-A9A1-3701A89912DD}" destId="{CB98C00C-856B-48DD-8E7E-D91BDD7A0F24}" srcOrd="2" destOrd="0" presId="urn:microsoft.com/office/officeart/2005/8/layout/gear1"/>
    <dgm:cxn modelId="{76F40B60-0652-46AB-A6D9-76587CAD28E9}" type="presOf" srcId="{C5C003A9-4ABA-4F33-9E6A-E794CD1F1019}" destId="{B9858277-4211-4303-86C4-1454BBF67C46}" srcOrd="0" destOrd="0" presId="urn:microsoft.com/office/officeart/2005/8/layout/gear1"/>
    <dgm:cxn modelId="{0579944B-CF2F-4884-8A20-E4B634341228}" type="presOf" srcId="{0A4ECFBD-868E-4F13-BCE9-1917C87FD509}" destId="{0211FE59-B92B-4DCF-AD08-E4D7DE58F6AD}" srcOrd="3" destOrd="0" presId="urn:microsoft.com/office/officeart/2005/8/layout/gear1"/>
    <dgm:cxn modelId="{26987E6F-F99D-4167-9D64-4216E2398934}" type="presOf" srcId="{BF378784-AD6E-4D0A-A3F8-A2096D4A2404}" destId="{B7C9F66E-D2C6-46FE-A246-290F09749B65}" srcOrd="0" destOrd="0" presId="urn:microsoft.com/office/officeart/2005/8/layout/gear1"/>
    <dgm:cxn modelId="{011ED273-3EC5-49CC-AB48-C6099173D8BA}" type="presOf" srcId="{0A4ECFBD-868E-4F13-BCE9-1917C87FD509}" destId="{1FAF9D3C-BFCA-441D-822C-8E6B5BDE5092}" srcOrd="1" destOrd="0" presId="urn:microsoft.com/office/officeart/2005/8/layout/gear1"/>
    <dgm:cxn modelId="{64F90B58-8822-4C5D-84F6-C446C40789B1}" srcId="{BF378784-AD6E-4D0A-A3F8-A2096D4A2404}" destId="{D47D05F2-DA36-478E-A9A1-3701A89912DD}" srcOrd="0" destOrd="0" parTransId="{7BBF75AD-F38C-4F39-A41E-FCCF826F5F5E}" sibTransId="{C22A580B-E437-4732-8E1B-8672F73544C9}"/>
    <dgm:cxn modelId="{27BB837C-8489-4FB8-825C-2E124668F355}" type="presOf" srcId="{0A4ECFBD-868E-4F13-BCE9-1917C87FD509}" destId="{81250124-1105-45C5-9B3D-22B961712496}" srcOrd="2" destOrd="0" presId="urn:microsoft.com/office/officeart/2005/8/layout/gear1"/>
    <dgm:cxn modelId="{D5FFAC87-14C6-47B1-B9F6-4E9A0C3527AE}" type="presOf" srcId="{0A4ECFBD-868E-4F13-BCE9-1917C87FD509}" destId="{5EED0E7C-099B-4868-9240-FECF04B4294E}" srcOrd="0" destOrd="0" presId="urn:microsoft.com/office/officeart/2005/8/layout/gear1"/>
    <dgm:cxn modelId="{363BEE8D-C613-42E0-9A1F-5DDDB0E4C44E}" type="presOf" srcId="{0F6965FE-9BB4-431A-BE0B-E1A839F8F717}" destId="{DE6C823B-65ED-458E-A375-CB00069F1564}" srcOrd="1" destOrd="0" presId="urn:microsoft.com/office/officeart/2005/8/layout/gear1"/>
    <dgm:cxn modelId="{FBA88E9C-1987-4CE5-900F-B4C794E90FDD}" type="presOf" srcId="{D47D05F2-DA36-478E-A9A1-3701A89912DD}" destId="{103E7FB0-9995-42EC-B752-E683753ACC92}" srcOrd="0" destOrd="0" presId="urn:microsoft.com/office/officeart/2005/8/layout/gear1"/>
    <dgm:cxn modelId="{F907BAA5-BBDE-4950-9E18-C84376C9057D}" type="presOf" srcId="{C22A580B-E437-4732-8E1B-8672F73544C9}" destId="{E98D92D8-A2F7-434E-BEDC-3431A2882AA6}" srcOrd="0" destOrd="0" presId="urn:microsoft.com/office/officeart/2005/8/layout/gear1"/>
    <dgm:cxn modelId="{4F309EA7-3DB4-49EF-A2D0-2878C040B328}" type="presOf" srcId="{D47D05F2-DA36-478E-A9A1-3701A89912DD}" destId="{43CA3DCE-6F9F-4291-8A40-F1D36DD9450C}" srcOrd="1" destOrd="0" presId="urn:microsoft.com/office/officeart/2005/8/layout/gear1"/>
    <dgm:cxn modelId="{086952CB-3FBA-479F-92B2-5C2DDCBFA8E9}" type="presOf" srcId="{0F6965FE-9BB4-431A-BE0B-E1A839F8F717}" destId="{AB454299-7616-4EC9-9C82-1AE24634259B}" srcOrd="2" destOrd="0" presId="urn:microsoft.com/office/officeart/2005/8/layout/gear1"/>
    <dgm:cxn modelId="{0EA9D3D0-504F-4570-9E8F-88EEDB59EAB1}" srcId="{BF378784-AD6E-4D0A-A3F8-A2096D4A2404}" destId="{0A4ECFBD-868E-4F13-BCE9-1917C87FD509}" srcOrd="2" destOrd="0" parTransId="{2E2B3CDF-90B7-4ACD-AAD0-6AD5CBC18ADC}" sibTransId="{F99B4C37-7055-4C60-96CA-4D5D13D3ED86}"/>
    <dgm:cxn modelId="{E54297D7-9BAF-42D1-8D06-54E12652C87A}" srcId="{BF378784-AD6E-4D0A-A3F8-A2096D4A2404}" destId="{0F6965FE-9BB4-431A-BE0B-E1A839F8F717}" srcOrd="1" destOrd="0" parTransId="{899ADE20-C561-4B02-9E4C-4B1F36F61BEF}" sibTransId="{C5C003A9-4ABA-4F33-9E6A-E794CD1F1019}"/>
    <dgm:cxn modelId="{B10A1DF1-2E66-4733-AD3D-1D8350643871}" type="presOf" srcId="{F99B4C37-7055-4C60-96CA-4D5D13D3ED86}" destId="{3B1D865A-9EAA-481A-B523-7D09AA876726}" srcOrd="0" destOrd="0" presId="urn:microsoft.com/office/officeart/2005/8/layout/gear1"/>
    <dgm:cxn modelId="{5BC0BEDC-6228-4DE4-AD51-3F27DC246A99}" type="presParOf" srcId="{B7C9F66E-D2C6-46FE-A246-290F09749B65}" destId="{103E7FB0-9995-42EC-B752-E683753ACC92}" srcOrd="0" destOrd="0" presId="urn:microsoft.com/office/officeart/2005/8/layout/gear1"/>
    <dgm:cxn modelId="{878E7A8D-BD83-420E-AC49-9670F4A55602}" type="presParOf" srcId="{B7C9F66E-D2C6-46FE-A246-290F09749B65}" destId="{43CA3DCE-6F9F-4291-8A40-F1D36DD9450C}" srcOrd="1" destOrd="0" presId="urn:microsoft.com/office/officeart/2005/8/layout/gear1"/>
    <dgm:cxn modelId="{C2553C4A-7139-4B9C-921D-D12022FFB6EB}" type="presParOf" srcId="{B7C9F66E-D2C6-46FE-A246-290F09749B65}" destId="{CB98C00C-856B-48DD-8E7E-D91BDD7A0F24}" srcOrd="2" destOrd="0" presId="urn:microsoft.com/office/officeart/2005/8/layout/gear1"/>
    <dgm:cxn modelId="{55FC6F76-5022-4BC7-A0BC-569374C730E5}" type="presParOf" srcId="{B7C9F66E-D2C6-46FE-A246-290F09749B65}" destId="{0A3788FA-F59C-4733-8E1E-153F95EC33CC}" srcOrd="3" destOrd="0" presId="urn:microsoft.com/office/officeart/2005/8/layout/gear1"/>
    <dgm:cxn modelId="{B9303646-6020-48B1-A5A6-EF4D94725D65}" type="presParOf" srcId="{B7C9F66E-D2C6-46FE-A246-290F09749B65}" destId="{DE6C823B-65ED-458E-A375-CB00069F1564}" srcOrd="4" destOrd="0" presId="urn:microsoft.com/office/officeart/2005/8/layout/gear1"/>
    <dgm:cxn modelId="{6A3EB009-CBD1-46C8-A120-00AB675224F5}" type="presParOf" srcId="{B7C9F66E-D2C6-46FE-A246-290F09749B65}" destId="{AB454299-7616-4EC9-9C82-1AE24634259B}" srcOrd="5" destOrd="0" presId="urn:microsoft.com/office/officeart/2005/8/layout/gear1"/>
    <dgm:cxn modelId="{95DCF623-C9A4-4C51-A98E-4E8ADE5F2540}" type="presParOf" srcId="{B7C9F66E-D2C6-46FE-A246-290F09749B65}" destId="{5EED0E7C-099B-4868-9240-FECF04B4294E}" srcOrd="6" destOrd="0" presId="urn:microsoft.com/office/officeart/2005/8/layout/gear1"/>
    <dgm:cxn modelId="{A65B4295-366B-48F5-9D6E-50A18EBA88A5}" type="presParOf" srcId="{B7C9F66E-D2C6-46FE-A246-290F09749B65}" destId="{1FAF9D3C-BFCA-441D-822C-8E6B5BDE5092}" srcOrd="7" destOrd="0" presId="urn:microsoft.com/office/officeart/2005/8/layout/gear1"/>
    <dgm:cxn modelId="{9D3C8B22-88A7-4930-9251-9218570AEF8B}" type="presParOf" srcId="{B7C9F66E-D2C6-46FE-A246-290F09749B65}" destId="{81250124-1105-45C5-9B3D-22B961712496}" srcOrd="8" destOrd="0" presId="urn:microsoft.com/office/officeart/2005/8/layout/gear1"/>
    <dgm:cxn modelId="{8CF86426-ED0F-4F19-8B44-B464FD67CD0E}" type="presParOf" srcId="{B7C9F66E-D2C6-46FE-A246-290F09749B65}" destId="{0211FE59-B92B-4DCF-AD08-E4D7DE58F6AD}" srcOrd="9" destOrd="0" presId="urn:microsoft.com/office/officeart/2005/8/layout/gear1"/>
    <dgm:cxn modelId="{4DCFC80C-046A-4CCA-9667-045091CE3965}" type="presParOf" srcId="{B7C9F66E-D2C6-46FE-A246-290F09749B65}" destId="{E98D92D8-A2F7-434E-BEDC-3431A2882AA6}" srcOrd="10" destOrd="0" presId="urn:microsoft.com/office/officeart/2005/8/layout/gear1"/>
    <dgm:cxn modelId="{401E3B42-30BF-48AD-841F-676A4DF13555}" type="presParOf" srcId="{B7C9F66E-D2C6-46FE-A246-290F09749B65}" destId="{B9858277-4211-4303-86C4-1454BBF67C46}" srcOrd="11" destOrd="0" presId="urn:microsoft.com/office/officeart/2005/8/layout/gear1"/>
    <dgm:cxn modelId="{6E08FCDE-0071-43DF-821A-3A5D673BDFB8}" type="presParOf" srcId="{B7C9F66E-D2C6-46FE-A246-290F09749B65}" destId="{3B1D865A-9EAA-481A-B523-7D09AA87672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7FB0-9995-42EC-B752-E683753ACC92}">
      <dsp:nvSpPr>
        <dsp:cNvPr id="0" name=""/>
        <dsp:cNvSpPr/>
      </dsp:nvSpPr>
      <dsp:spPr>
        <a:xfrm>
          <a:off x="1647469" y="1330226"/>
          <a:ext cx="1625831" cy="1625831"/>
        </a:xfrm>
        <a:prstGeom prst="gear9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1974333" y="1711069"/>
        <a:ext cx="972103" cy="835711"/>
      </dsp:txXfrm>
    </dsp:sp>
    <dsp:sp modelId="{0A3788FA-F59C-4733-8E1E-153F95EC33CC}">
      <dsp:nvSpPr>
        <dsp:cNvPr id="0" name=""/>
        <dsp:cNvSpPr/>
      </dsp:nvSpPr>
      <dsp:spPr>
        <a:xfrm>
          <a:off x="701530" y="945938"/>
          <a:ext cx="1182423" cy="1182423"/>
        </a:xfrm>
        <a:prstGeom prst="gear6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999209" y="1245416"/>
        <a:ext cx="587065" cy="583467"/>
      </dsp:txXfrm>
    </dsp:sp>
    <dsp:sp modelId="{5EED0E7C-099B-4868-9240-FECF04B4294E}">
      <dsp:nvSpPr>
        <dsp:cNvPr id="0" name=""/>
        <dsp:cNvSpPr/>
      </dsp:nvSpPr>
      <dsp:spPr>
        <a:xfrm rot="20700000">
          <a:off x="1363808" y="130187"/>
          <a:ext cx="1158533" cy="1158533"/>
        </a:xfrm>
        <a:prstGeom prst="gear6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 rot="-20700000">
        <a:off x="1617908" y="384287"/>
        <a:ext cx="650332" cy="650332"/>
      </dsp:txXfrm>
    </dsp:sp>
    <dsp:sp modelId="{E98D92D8-A2F7-434E-BEDC-3431A2882AA6}">
      <dsp:nvSpPr>
        <dsp:cNvPr id="0" name=""/>
        <dsp:cNvSpPr/>
      </dsp:nvSpPr>
      <dsp:spPr>
        <a:xfrm>
          <a:off x="1414945" y="674555"/>
          <a:ext cx="2269900" cy="2916445"/>
        </a:xfrm>
        <a:prstGeom prst="circularArrow">
          <a:avLst>
            <a:gd name="adj1" fmla="val 4687"/>
            <a:gd name="adj2" fmla="val 299029"/>
            <a:gd name="adj3" fmla="val 2476885"/>
            <a:gd name="adj4" fmla="val 15948647"/>
            <a:gd name="adj5" fmla="val 5469"/>
          </a:avLst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58277-4211-4303-86C4-1454BBF67C46}">
      <dsp:nvSpPr>
        <dsp:cNvPr id="0" name=""/>
        <dsp:cNvSpPr/>
      </dsp:nvSpPr>
      <dsp:spPr>
        <a:xfrm>
          <a:off x="492125" y="689627"/>
          <a:ext cx="1512023" cy="15120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D865A-9EAA-481A-B523-7D09AA876726}">
      <dsp:nvSpPr>
        <dsp:cNvPr id="0" name=""/>
        <dsp:cNvSpPr/>
      </dsp:nvSpPr>
      <dsp:spPr>
        <a:xfrm>
          <a:off x="1095827" y="-118261"/>
          <a:ext cx="1630265" cy="163026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D26F8-183C-4A27-A957-FEA0D666E2FC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F62AA-BC5C-443A-A559-3DE029A6F3A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24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6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0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94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67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32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4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1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7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6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92B1-8F58-46CE-AE37-812450BF6614}" type="datetimeFigureOut">
              <a:rPr lang="fr-FR" smtClean="0"/>
              <a:t>20/05/2017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97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987" y="2653452"/>
            <a:ext cx="9236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Présentation de </a:t>
            </a:r>
            <a:r>
              <a:rPr lang="fr-FR" sz="4400" dirty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projet</a:t>
            </a:r>
            <a:r>
              <a:rPr lang="en-US" sz="4400" dirty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du fin </a:t>
            </a:r>
            <a:r>
              <a:rPr lang="fr-FR" sz="4400" dirty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d’étude</a:t>
            </a:r>
          </a:p>
        </p:txBody>
      </p:sp>
      <p:pic>
        <p:nvPicPr>
          <p:cNvPr id="5" name="Image 1" descr="I:\Web\img\images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43" y="1392189"/>
            <a:ext cx="2854099" cy="116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4858843" y="3416361"/>
            <a:ext cx="2534194" cy="65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074" y="4807131"/>
            <a:ext cx="2691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Présenté par: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Brahim Mohamed Baheida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Mohamed Sidatt Alem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3357" y="4807131"/>
            <a:ext cx="233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Encadré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par: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Dr. Ethmane ould Ebbe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57359" y="6284422"/>
            <a:ext cx="1337161" cy="8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8627" y="6292724"/>
            <a:ext cx="254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Ann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é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 2016-2017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0578" y="3514332"/>
            <a:ext cx="651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Institut Supérieur de Comptabilité et d’Administration d’Entreprises</a:t>
            </a:r>
          </a:p>
        </p:txBody>
      </p:sp>
    </p:spTree>
    <p:extLst>
      <p:ext uri="{BB962C8B-B14F-4D97-AF65-F5344CB8AC3E}">
        <p14:creationId xmlns:p14="http://schemas.microsoft.com/office/powerpoint/2010/main" val="28453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5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49623" y="2173182"/>
            <a:ext cx="37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349622" y="3147634"/>
            <a:ext cx="37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0"/>
            <a:ext cx="12283441" cy="6858000"/>
          </a:xfrm>
          <a:prstGeom prst="rect">
            <a:avLst/>
          </a:prstGeom>
        </p:spPr>
      </p:pic>
      <p:sp>
        <p:nvSpPr>
          <p:cNvPr id="10" name="Flowchart: Manual Input 9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chemeClr val="accent2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9623" y="2173182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49623" y="3147634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1678" y="2178137"/>
            <a:ext cx="3853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5416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3.33333E-6 -1.11111E-6 L -0.1237 -1.11111E-6 " pathEditMode="relative" rAng="0" ptsTypes="AA">
                                      <p:cBhvr>
                                        <p:cTn id="25" dur="1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Manual Input 6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chemeClr val="accent6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9623" y="2159328"/>
            <a:ext cx="25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49623" y="3147634"/>
            <a:ext cx="25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1678" y="2178137"/>
            <a:ext cx="2050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4161035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1.45833E-6 -1.11111E-6 L -0.1237 -1.11111E-6 " pathEditMode="relative" rAng="0" ptsTypes="AA">
                                      <p:cBhvr>
                                        <p:cTn id="19" dur="1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-60000">
            <a:off x="2813538" y="2779646"/>
            <a:ext cx="4614204" cy="101021"/>
          </a:xfrm>
          <a:prstGeom prst="line">
            <a:avLst/>
          </a:prstGeom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6300" y="3580250"/>
            <a:ext cx="4622800" cy="190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6300" y="2844225"/>
            <a:ext cx="2900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Conclusion</a:t>
            </a:r>
            <a:endParaRPr lang="fr-FR" sz="4000" dirty="0">
              <a:solidFill>
                <a:schemeClr val="accent6">
                  <a:lumMod val="60000"/>
                  <a:lumOff val="4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86300" y="2816086"/>
            <a:ext cx="4622800" cy="190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-60000">
            <a:off x="2447824" y="3529740"/>
            <a:ext cx="4614204" cy="101021"/>
          </a:xfrm>
          <a:prstGeom prst="line">
            <a:avLst/>
          </a:prstGeom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9974" y="2816086"/>
            <a:ext cx="161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Merci</a:t>
            </a:r>
            <a:endParaRPr lang="fr-FR" sz="4000" dirty="0">
              <a:solidFill>
                <a:schemeClr val="accent6">
                  <a:lumMod val="60000"/>
                  <a:lumOff val="4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1665513" y="2194560"/>
            <a:ext cx="1567543" cy="192024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267097" y="2689162"/>
            <a:ext cx="266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Sommaire</a:t>
            </a:r>
            <a:endParaRPr lang="fr-FR" sz="4000" dirty="0">
              <a:solidFill>
                <a:srgbClr val="34887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84663" y="3397048"/>
            <a:ext cx="2181497" cy="0"/>
          </a:xfrm>
          <a:prstGeom prst="line">
            <a:avLst/>
          </a:prstGeom>
          <a:ln cmpd="thinThick"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75166" y="979714"/>
            <a:ext cx="2312125" cy="2063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75166" y="2194560"/>
            <a:ext cx="2312125" cy="848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75166" y="3043107"/>
            <a:ext cx="2312125" cy="3539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5166" y="3043106"/>
            <a:ext cx="2312125" cy="1555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44245" y="779659"/>
            <a:ext cx="1513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Présentation</a:t>
            </a:r>
            <a:endParaRPr lang="fr-FR" sz="2000" dirty="0">
              <a:solidFill>
                <a:schemeClr val="bg1">
                  <a:lumMod val="50000"/>
                </a:schemeClr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44245" y="1994505"/>
            <a:ext cx="1853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Développement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4244" y="3196993"/>
            <a:ext cx="103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Sécurité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7225" y="4398071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96110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1.25E-6 -4.07407E-6 L -0.1237 -4.07407E-6 " pathEditMode="relative" rAng="0" ptsTypes="AA">
                                      <p:cBhvr>
                                        <p:cTn id="28" dur="1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94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94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-1.04167E-6 2.59259E-6 L -0.1237 2.59259E-6 " pathEditMode="relative" rAng="0" ptsTypes="AA">
                                      <p:cBhvr>
                                        <p:cTn id="37" dur="1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92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192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2.70833E-6 -3.7037E-7 L -0.1237 -3.7037E-7 " pathEditMode="relative" rAng="0" ptsTypes="AA">
                                      <p:cBhvr>
                                        <p:cTn id="46" dur="1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92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42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-1.25E-6 -3.7037E-7 L -0.1237 -3.7037E-7 " pathEditMode="relative" rAng="0" ptsTypes="AA">
                                      <p:cBhvr>
                                        <p:cTn id="55" dur="1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1" grpId="0"/>
      <p:bldP spid="3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  <a:prstGeom prst="rect">
            <a:avLst/>
          </a:prstGeom>
        </p:spPr>
      </p:pic>
      <p:sp>
        <p:nvSpPr>
          <p:cNvPr id="9" name="Flowchart: Manual Input 8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rgbClr val="3DAD7A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9623" y="2159328"/>
            <a:ext cx="33617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49623" y="3147634"/>
            <a:ext cx="33617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1678" y="2178137"/>
            <a:ext cx="3101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Présentation</a:t>
            </a:r>
            <a:endParaRPr lang="fr-FR" sz="4400" dirty="0">
              <a:solidFill>
                <a:schemeClr val="bg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57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2.5E-6 -1.11111E-6 L -0.1237 -1.11111E-6 " pathEditMode="relative" rAng="0" ptsTypes="AA">
                                      <p:cBhvr>
                                        <p:cTn id="19" dur="1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I:\Web\img\images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44" y="756560"/>
            <a:ext cx="1385202" cy="122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19" y="566193"/>
            <a:ext cx="1502230" cy="934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54" y="720979"/>
            <a:ext cx="1942830" cy="1223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12" y="2547258"/>
            <a:ext cx="1947182" cy="1672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7" y="2642577"/>
            <a:ext cx="2117336" cy="1576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18" y="960429"/>
            <a:ext cx="2808513" cy="3937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4" y="4772277"/>
            <a:ext cx="1969803" cy="1969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02" y="4656359"/>
            <a:ext cx="2196401" cy="2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lowchart: Manual Input 4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349623" y="2173182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349623" y="3147634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1678" y="2178137"/>
            <a:ext cx="2807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Conception</a:t>
            </a:r>
            <a:endParaRPr lang="fr-FR" sz="4400" dirty="0">
              <a:solidFill>
                <a:schemeClr val="bg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26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1.875E-6 -1.11111E-6 L -0.1237 -1.11111E-6 " pathEditMode="relative" rAng="0" ptsTypes="AA">
                                      <p:cBhvr>
                                        <p:cTn id="19" dur="1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2588455"/>
          </a:xfrm>
          <a:prstGeom prst="rect">
            <a:avLst/>
          </a:prstGeom>
          <a:solidFill>
            <a:schemeClr val="accent1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909623" y="509395"/>
            <a:ext cx="490962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Modélisation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106573" y="0"/>
            <a:ext cx="14068" cy="2588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78769" y="233792"/>
            <a:ext cx="0" cy="590843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8769" y="998805"/>
            <a:ext cx="0" cy="590843"/>
          </a:xfrm>
          <a:prstGeom prst="line">
            <a:avLst/>
          </a:prstGeom>
          <a:ln w="1079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78769" y="1755891"/>
            <a:ext cx="0" cy="590843"/>
          </a:xfrm>
          <a:prstGeom prst="line">
            <a:avLst/>
          </a:prstGeom>
          <a:ln w="1079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63283" y="329158"/>
            <a:ext cx="363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Pourquoi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 MERISE ?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7833" y="1063393"/>
            <a:ext cx="363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Model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Conceptuel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5203" y="1820479"/>
            <a:ext cx="42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Pourquoi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 SQL Server ?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Segoe Script" panose="030B0504020000000003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27" y="3084725"/>
            <a:ext cx="2662813" cy="26628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17" y="2642155"/>
            <a:ext cx="4644764" cy="34384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49975" y="3246753"/>
            <a:ext cx="229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Entités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3729" y="4003106"/>
            <a:ext cx="605116" cy="5107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14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9974" y="4810714"/>
            <a:ext cx="267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Relations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93728" y="5549485"/>
            <a:ext cx="605117" cy="5107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16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2241" y="3482245"/>
            <a:ext cx="443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Non-redondance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4254" y="4518327"/>
            <a:ext cx="37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Cohérence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14254" y="5549485"/>
            <a:ext cx="37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Normalisation</a:t>
            </a:r>
            <a:endParaRPr lang="fr-FR" sz="3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9" y="4168617"/>
            <a:ext cx="922302" cy="1038841"/>
          </a:xfrm>
          <a:prstGeom prst="rect">
            <a:avLst/>
          </a:prstGeom>
        </p:spPr>
      </p:pic>
      <p:sp>
        <p:nvSpPr>
          <p:cNvPr id="26" name="Left Brace 25"/>
          <p:cNvSpPr/>
          <p:nvPr/>
        </p:nvSpPr>
        <p:spPr>
          <a:xfrm>
            <a:off x="1373856" y="3361765"/>
            <a:ext cx="558385" cy="2897900"/>
          </a:xfrm>
          <a:prstGeom prst="leftBrace">
            <a:avLst>
              <a:gd name="adj1" fmla="val 8333"/>
              <a:gd name="adj2" fmla="val 5092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ight Arrow 27"/>
          <p:cNvSpPr/>
          <p:nvPr/>
        </p:nvSpPr>
        <p:spPr>
          <a:xfrm>
            <a:off x="5163279" y="4185305"/>
            <a:ext cx="2313161" cy="777440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865879" y="6858000"/>
            <a:ext cx="310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Scalabilité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65880" y="7371212"/>
            <a:ext cx="278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Redondance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65878" y="7465598"/>
            <a:ext cx="375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Synchronisation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14254" y="7727208"/>
            <a:ext cx="3192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Rapports</a:t>
            </a:r>
          </a:p>
        </p:txBody>
      </p:sp>
    </p:spTree>
    <p:extLst>
      <p:ext uri="{BB962C8B-B14F-4D97-AF65-F5344CB8AC3E}">
        <p14:creationId xmlns:p14="http://schemas.microsoft.com/office/powerpoint/2010/main" val="33672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40911 0.0067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-0.26574 C -4.16667E-6 -0.38472 0.06941 -0.53032 0.12592 -0.53032 L 0.25261 -0.53032 " pathEditMode="relative" rAng="0" ptsTypes="AAAA">
                                      <p:cBhvr>
                                        <p:cTn id="1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4.16667E-7 -0.25139 C 4.16667E-7 -0.36435 0.06849 -0.50277 0.12448 -0.50277 L 0.24896 -0.50277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4.16667E-6 -0.23402 C 4.16667E-6 -0.33888 0.06666 -0.46782 0.12122 -0.46782 L 0.24296 -0.46782 " pathEditMode="relative" rAng="0" ptsTypes="AAAA">
                                      <p:cBhvr>
                                        <p:cTn id="1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2.91667E-6 -0.17222 C 2.91667E-6 -0.24977 0.06836 -0.34444 0.12409 -0.34444 L 0.2487 -0.34444 " pathEditMode="relative" rAng="0" ptsTypes="AAAA">
                                      <p:cBhvr>
                                        <p:cTn id="1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5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2" grpId="0"/>
      <p:bldP spid="13" grpId="0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2" grpId="1"/>
      <p:bldP spid="26" grpId="0" animBg="1"/>
      <p:bldP spid="26" grpId="1" animBg="1"/>
      <p:bldP spid="28" grpId="0" animBg="1"/>
      <p:bldP spid="28" grpId="1" animBg="1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3265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2487706"/>
          </a:xfrm>
          <a:prstGeom prst="rect">
            <a:avLst/>
          </a:prstGeom>
          <a:solidFill>
            <a:schemeClr val="tx1">
              <a:lumMod val="95000"/>
              <a:lumOff val="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2532658" y="736021"/>
            <a:ext cx="10103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Outils de développement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5251769"/>
            <a:ext cx="3665109" cy="1530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3" y="5251769"/>
            <a:ext cx="1447824" cy="1474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4" y="5222815"/>
            <a:ext cx="1535652" cy="15883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20" y="5273109"/>
            <a:ext cx="2327932" cy="14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023 L -1.02318 -0.021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59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5586" y="1471940"/>
            <a:ext cx="239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C. Martin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2781" y="1471940"/>
            <a:ext cx="120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 !!!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92" y="1227221"/>
            <a:ext cx="1229847" cy="951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698" y="1349579"/>
            <a:ext cx="891540" cy="7063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6299" y="2225729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Single Responsibility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6299" y="3077134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Open/Closed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6300" y="3941198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Liskov Substitution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6300" y="4805262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Interface Segregation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299" y="5656667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Dependency Inversion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17840" y="2263656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bg1"/>
                </a:solidFill>
              </a:rPr>
              <a:t>S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17839" y="3115061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bg1"/>
                </a:solidFill>
              </a:rPr>
              <a:t>O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18650" y="3983992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bg1"/>
                </a:solidFill>
              </a:rPr>
              <a:t>L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24370" y="4837562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bg1"/>
                </a:solidFill>
              </a:rPr>
              <a:t>I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05586" y="5694594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bg1"/>
                </a:solidFill>
              </a:rPr>
              <a:t>D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9009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346949" cy="68580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192000" y="12318"/>
            <a:ext cx="5721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Les principes S.O.L.I.D</a:t>
            </a:r>
          </a:p>
        </p:txBody>
      </p:sp>
    </p:spTree>
    <p:extLst>
      <p:ext uri="{BB962C8B-B14F-4D97-AF65-F5344CB8AC3E}">
        <p14:creationId xmlns:p14="http://schemas.microsoft.com/office/powerpoint/2010/main" val="735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76 0.01505 L -0.99701 0.0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49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701 0.01412 L -0.50196 0.0101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-20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" y="3631692"/>
            <a:ext cx="2159699" cy="2607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0848" y="4645892"/>
            <a:ext cx="1097280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DAL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31184443"/>
              </p:ext>
            </p:extLst>
          </p:nvPr>
        </p:nvGraphicFramePr>
        <p:xfrm>
          <a:off x="4474464" y="3457675"/>
          <a:ext cx="3590544" cy="2956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556" y="3457674"/>
            <a:ext cx="2781300" cy="2781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2621280"/>
          </a:xfrm>
          <a:prstGeom prst="rect">
            <a:avLst/>
          </a:prstGeom>
          <a:solidFill>
            <a:schemeClr val="accent5">
              <a:lumMod val="5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9791114" y="4384282"/>
            <a:ext cx="11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WEB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231827" y="534416"/>
            <a:ext cx="623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Architecture 3-tiers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4177" y="3844734"/>
            <a:ext cx="40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0355" y="4638267"/>
            <a:ext cx="61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2510" y="5284598"/>
            <a:ext cx="34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67565 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7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0" grpId="0">
        <p:bldAsOne/>
      </p:bldGraphic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873</TotalTime>
  <Words>114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Myungjo Std M</vt:lpstr>
      <vt:lpstr>Arial</vt:lpstr>
      <vt:lpstr>Calibri</vt:lpstr>
      <vt:lpstr>Calibri Light</vt:lpstr>
      <vt:lpstr>Century Gothic</vt:lpstr>
      <vt:lpstr>Kozuka Gothic Pr6N L</vt:lpstr>
      <vt:lpstr>Microsoft Sans Serif</vt:lpstr>
      <vt:lpstr>Segoe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redhat</cp:lastModifiedBy>
  <cp:revision>83</cp:revision>
  <dcterms:created xsi:type="dcterms:W3CDTF">2017-05-17T21:44:06Z</dcterms:created>
  <dcterms:modified xsi:type="dcterms:W3CDTF">2017-05-20T02:49:58Z</dcterms:modified>
</cp:coreProperties>
</file>