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A787751-E6F5-0CCD-80A6-9C4D56EF785D}" v="54" dt="2025-01-17T17:07:25.592"/>
    <p1510:client id="{61DE431A-D782-EDBE-7727-FE7E94A86D2D}" v="321" dt="2025-01-17T18:12:07.1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66" d="100"/>
          <a:sy n="66" d="100"/>
        </p:scale>
        <p:origin x="-492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lima Begum" userId="f33431bc57c74d4d" providerId="Windows Live" clId="Web-{61DE431A-D782-EDBE-7727-FE7E94A86D2D}"/>
    <pc:docChg chg="addSld delSld modSld">
      <pc:chgData name="halima Begum" userId="f33431bc57c74d4d" providerId="Windows Live" clId="Web-{61DE431A-D782-EDBE-7727-FE7E94A86D2D}" dt="2025-01-17T18:12:07.169" v="326"/>
      <pc:docMkLst>
        <pc:docMk/>
      </pc:docMkLst>
      <pc:sldChg chg="modTransition">
        <pc:chgData name="halima Begum" userId="f33431bc57c74d4d" providerId="Windows Live" clId="Web-{61DE431A-D782-EDBE-7727-FE7E94A86D2D}" dt="2025-01-17T17:21:09.965" v="39"/>
        <pc:sldMkLst>
          <pc:docMk/>
          <pc:sldMk cId="109857222" sldId="256"/>
        </pc:sldMkLst>
      </pc:sldChg>
      <pc:sldChg chg="addSp delSp modSp mod modTransition setBg addAnim">
        <pc:chgData name="halima Begum" userId="f33431bc57c74d4d" providerId="Windows Live" clId="Web-{61DE431A-D782-EDBE-7727-FE7E94A86D2D}" dt="2025-01-17T17:20:31.089" v="38"/>
        <pc:sldMkLst>
          <pc:docMk/>
          <pc:sldMk cId="3840369914" sldId="257"/>
        </pc:sldMkLst>
        <pc:spChg chg="mod">
          <ac:chgData name="halima Begum" userId="f33431bc57c74d4d" providerId="Windows Live" clId="Web-{61DE431A-D782-EDBE-7727-FE7E94A86D2D}" dt="2025-01-17T17:13:18.788" v="20"/>
          <ac:spMkLst>
            <pc:docMk/>
            <pc:sldMk cId="3840369914" sldId="257"/>
            <ac:spMk id="2" creationId="{40C4AD55-5807-8AD3-A8E8-C7A2A7939A39}"/>
          </ac:spMkLst>
        </pc:spChg>
        <pc:spChg chg="mod">
          <ac:chgData name="halima Begum" userId="f33431bc57c74d4d" providerId="Windows Live" clId="Web-{61DE431A-D782-EDBE-7727-FE7E94A86D2D}" dt="2025-01-17T17:13:18.788" v="20"/>
          <ac:spMkLst>
            <pc:docMk/>
            <pc:sldMk cId="3840369914" sldId="257"/>
            <ac:spMk id="3" creationId="{F1F33E8A-4E2B-176E-67B3-B323651C73E1}"/>
          </ac:spMkLst>
        </pc:spChg>
        <pc:spChg chg="add del">
          <ac:chgData name="halima Begum" userId="f33431bc57c74d4d" providerId="Windows Live" clId="Web-{61DE431A-D782-EDBE-7727-FE7E94A86D2D}" dt="2025-01-17T17:13:18.835" v="21"/>
          <ac:spMkLst>
            <pc:docMk/>
            <pc:sldMk cId="3840369914" sldId="257"/>
            <ac:spMk id="9" creationId="{7FF47CB7-972F-479F-A36D-9E72D26EC8DA}"/>
          </ac:spMkLst>
        </pc:spChg>
        <pc:spChg chg="add del">
          <ac:chgData name="halima Begum" userId="f33431bc57c74d4d" providerId="Windows Live" clId="Web-{61DE431A-D782-EDBE-7727-FE7E94A86D2D}" dt="2025-01-17T17:13:18.835" v="21"/>
          <ac:spMkLst>
            <pc:docMk/>
            <pc:sldMk cId="3840369914" sldId="257"/>
            <ac:spMk id="11" creationId="{0D153B68-5844-490D-8E67-F616D6D721CA}"/>
          </ac:spMkLst>
        </pc:spChg>
        <pc:spChg chg="add del">
          <ac:chgData name="halima Begum" userId="f33431bc57c74d4d" providerId="Windows Live" clId="Web-{61DE431A-D782-EDBE-7727-FE7E94A86D2D}" dt="2025-01-17T17:13:18.835" v="21"/>
          <ac:spMkLst>
            <pc:docMk/>
            <pc:sldMk cId="3840369914" sldId="257"/>
            <ac:spMk id="13" creationId="{9A0D773F-7A7D-4DBB-9DEA-86BB8B8F4BC8}"/>
          </ac:spMkLst>
        </pc:spChg>
        <pc:spChg chg="add del">
          <ac:chgData name="halima Begum" userId="f33431bc57c74d4d" providerId="Windows Live" clId="Web-{61DE431A-D782-EDBE-7727-FE7E94A86D2D}" dt="2025-01-17T17:13:15.273" v="18"/>
          <ac:spMkLst>
            <pc:docMk/>
            <pc:sldMk cId="3840369914" sldId="257"/>
            <ac:spMk id="18" creationId="{058A14AF-9FB5-4CC7-BA35-E8E85D3EDF0E}"/>
          </ac:spMkLst>
        </pc:spChg>
        <pc:spChg chg="add del">
          <ac:chgData name="halima Begum" userId="f33431bc57c74d4d" providerId="Windows Live" clId="Web-{61DE431A-D782-EDBE-7727-FE7E94A86D2D}" dt="2025-01-17T17:13:15.273" v="18"/>
          <ac:spMkLst>
            <pc:docMk/>
            <pc:sldMk cId="3840369914" sldId="257"/>
            <ac:spMk id="20" creationId="{3A9A4357-BD1D-4622-A4FE-766E6AB8DE84}"/>
          </ac:spMkLst>
        </pc:spChg>
        <pc:spChg chg="add del">
          <ac:chgData name="halima Begum" userId="f33431bc57c74d4d" providerId="Windows Live" clId="Web-{61DE431A-D782-EDBE-7727-FE7E94A86D2D}" dt="2025-01-17T17:13:15.273" v="18"/>
          <ac:spMkLst>
            <pc:docMk/>
            <pc:sldMk cId="3840369914" sldId="257"/>
            <ac:spMk id="22" creationId="{E659831F-0D9A-4C63-9EBB-8435B85A440F}"/>
          </ac:spMkLst>
        </pc:spChg>
        <pc:spChg chg="add del">
          <ac:chgData name="halima Begum" userId="f33431bc57c74d4d" providerId="Windows Live" clId="Web-{61DE431A-D782-EDBE-7727-FE7E94A86D2D}" dt="2025-01-17T17:13:15.273" v="18"/>
          <ac:spMkLst>
            <pc:docMk/>
            <pc:sldMk cId="3840369914" sldId="257"/>
            <ac:spMk id="24" creationId="{E6995CE5-F890-4ABA-82A2-26507CE8D2A3}"/>
          </ac:spMkLst>
        </pc:spChg>
        <pc:spChg chg="add del">
          <ac:chgData name="halima Begum" userId="f33431bc57c74d4d" providerId="Windows Live" clId="Web-{61DE431A-D782-EDBE-7727-FE7E94A86D2D}" dt="2025-01-17T17:13:18.788" v="20"/>
          <ac:spMkLst>
            <pc:docMk/>
            <pc:sldMk cId="3840369914" sldId="257"/>
            <ac:spMk id="29" creationId="{D7A453D2-15D8-4403-815F-291FA16340D9}"/>
          </ac:spMkLst>
        </pc:spChg>
        <pc:spChg chg="add del">
          <ac:chgData name="halima Begum" userId="f33431bc57c74d4d" providerId="Windows Live" clId="Web-{61DE431A-D782-EDBE-7727-FE7E94A86D2D}" dt="2025-01-17T17:13:18.788" v="20"/>
          <ac:spMkLst>
            <pc:docMk/>
            <pc:sldMk cId="3840369914" sldId="257"/>
            <ac:spMk id="30" creationId="{B8114C98-A349-4111-A123-E8EAB86ABE30}"/>
          </ac:spMkLst>
        </pc:spChg>
        <pc:spChg chg="add del">
          <ac:chgData name="halima Begum" userId="f33431bc57c74d4d" providerId="Windows Live" clId="Web-{61DE431A-D782-EDBE-7727-FE7E94A86D2D}" dt="2025-01-17T17:13:18.788" v="20"/>
          <ac:spMkLst>
            <pc:docMk/>
            <pc:sldMk cId="3840369914" sldId="257"/>
            <ac:spMk id="31" creationId="{8161EA6B-09CA-445B-AB0D-8DF76FA92DEF}"/>
          </ac:spMkLst>
        </pc:spChg>
        <pc:spChg chg="add del">
          <ac:chgData name="halima Begum" userId="f33431bc57c74d4d" providerId="Windows Live" clId="Web-{61DE431A-D782-EDBE-7727-FE7E94A86D2D}" dt="2025-01-17T17:13:18.788" v="20"/>
          <ac:spMkLst>
            <pc:docMk/>
            <pc:sldMk cId="3840369914" sldId="257"/>
            <ac:spMk id="38" creationId="{E2D3D3F2-ABBB-4453-B1C5-1BEBF7E4DD56}"/>
          </ac:spMkLst>
        </pc:spChg>
        <pc:spChg chg="add">
          <ac:chgData name="halima Begum" userId="f33431bc57c74d4d" providerId="Windows Live" clId="Web-{61DE431A-D782-EDBE-7727-FE7E94A86D2D}" dt="2025-01-17T17:13:18.835" v="21"/>
          <ac:spMkLst>
            <pc:docMk/>
            <pc:sldMk cId="3840369914" sldId="257"/>
            <ac:spMk id="52" creationId="{7FF47CB7-972F-479F-A36D-9E72D26EC8DA}"/>
          </ac:spMkLst>
        </pc:spChg>
        <pc:spChg chg="add">
          <ac:chgData name="halima Begum" userId="f33431bc57c74d4d" providerId="Windows Live" clId="Web-{61DE431A-D782-EDBE-7727-FE7E94A86D2D}" dt="2025-01-17T17:13:18.835" v="21"/>
          <ac:spMkLst>
            <pc:docMk/>
            <pc:sldMk cId="3840369914" sldId="257"/>
            <ac:spMk id="53" creationId="{0D153B68-5844-490D-8E67-F616D6D721CA}"/>
          </ac:spMkLst>
        </pc:spChg>
        <pc:spChg chg="add">
          <ac:chgData name="halima Begum" userId="f33431bc57c74d4d" providerId="Windows Live" clId="Web-{61DE431A-D782-EDBE-7727-FE7E94A86D2D}" dt="2025-01-17T17:13:18.835" v="21"/>
          <ac:spMkLst>
            <pc:docMk/>
            <pc:sldMk cId="3840369914" sldId="257"/>
            <ac:spMk id="54" creationId="{9A0D773F-7A7D-4DBB-9DEA-86BB8B8F4BC8}"/>
          </ac:spMkLst>
        </pc:spChg>
        <pc:picChg chg="add mod modCrop">
          <ac:chgData name="halima Begum" userId="f33431bc57c74d4d" providerId="Windows Live" clId="Web-{61DE431A-D782-EDBE-7727-FE7E94A86D2D}" dt="2025-01-17T17:14:36.461" v="32" actId="14100"/>
          <ac:picMkLst>
            <pc:docMk/>
            <pc:sldMk cId="3840369914" sldId="257"/>
            <ac:picMk id="4" creationId="{05ABC9BD-8595-E2A3-763A-DE4F75850346}"/>
          </ac:picMkLst>
        </pc:picChg>
      </pc:sldChg>
      <pc:sldChg chg="addSp delSp modSp new mod modTransition setBg addAnim delAnim">
        <pc:chgData name="halima Begum" userId="f33431bc57c74d4d" providerId="Windows Live" clId="Web-{61DE431A-D782-EDBE-7727-FE7E94A86D2D}" dt="2025-01-17T17:29:01.360" v="78"/>
        <pc:sldMkLst>
          <pc:docMk/>
          <pc:sldMk cId="519448719" sldId="258"/>
        </pc:sldMkLst>
        <pc:spChg chg="mod ord">
          <ac:chgData name="halima Begum" userId="f33431bc57c74d4d" providerId="Windows Live" clId="Web-{61DE431A-D782-EDBE-7727-FE7E94A86D2D}" dt="2025-01-17T17:27:58.750" v="71"/>
          <ac:spMkLst>
            <pc:docMk/>
            <pc:sldMk cId="519448719" sldId="258"/>
            <ac:spMk id="2" creationId="{14E1DA6B-9534-A837-84BA-A7030BB46CF0}"/>
          </ac:spMkLst>
        </pc:spChg>
        <pc:spChg chg="mod ord">
          <ac:chgData name="halima Begum" userId="f33431bc57c74d4d" providerId="Windows Live" clId="Web-{61DE431A-D782-EDBE-7727-FE7E94A86D2D}" dt="2025-01-17T17:28:34.125" v="75" actId="20577"/>
          <ac:spMkLst>
            <pc:docMk/>
            <pc:sldMk cId="519448719" sldId="258"/>
            <ac:spMk id="3" creationId="{1D6B52F9-3F9D-ACCF-D421-B427A1DD634E}"/>
          </ac:spMkLst>
        </pc:spChg>
        <pc:spChg chg="add del">
          <ac:chgData name="halima Begum" userId="f33431bc57c74d4d" providerId="Windows Live" clId="Web-{61DE431A-D782-EDBE-7727-FE7E94A86D2D}" dt="2025-01-17T17:27:58.750" v="71"/>
          <ac:spMkLst>
            <pc:docMk/>
            <pc:sldMk cId="519448719" sldId="258"/>
            <ac:spMk id="9" creationId="{C0763A76-9F1C-4FC5-82B7-DD475DA461B2}"/>
          </ac:spMkLst>
        </pc:spChg>
        <pc:spChg chg="add del">
          <ac:chgData name="halima Begum" userId="f33431bc57c74d4d" providerId="Windows Live" clId="Web-{61DE431A-D782-EDBE-7727-FE7E94A86D2D}" dt="2025-01-17T17:27:58.750" v="71"/>
          <ac:spMkLst>
            <pc:docMk/>
            <pc:sldMk cId="519448719" sldId="258"/>
            <ac:spMk id="11" creationId="{E81BF4F6-F2CF-4984-9D14-D6966D92F99F}"/>
          </ac:spMkLst>
        </pc:spChg>
        <pc:spChg chg="add">
          <ac:chgData name="halima Begum" userId="f33431bc57c74d4d" providerId="Windows Live" clId="Web-{61DE431A-D782-EDBE-7727-FE7E94A86D2D}" dt="2025-01-17T17:27:58.750" v="71"/>
          <ac:spMkLst>
            <pc:docMk/>
            <pc:sldMk cId="519448719" sldId="258"/>
            <ac:spMk id="16" creationId="{231BF440-39FA-4087-84CC-2EEC0BBDAF29}"/>
          </ac:spMkLst>
        </pc:spChg>
        <pc:spChg chg="add">
          <ac:chgData name="halima Begum" userId="f33431bc57c74d4d" providerId="Windows Live" clId="Web-{61DE431A-D782-EDBE-7727-FE7E94A86D2D}" dt="2025-01-17T17:27:58.750" v="71"/>
          <ac:spMkLst>
            <pc:docMk/>
            <pc:sldMk cId="519448719" sldId="258"/>
            <ac:spMk id="18" creationId="{F04E4CBA-303B-48BD-8451-C2701CB0EEBF}"/>
          </ac:spMkLst>
        </pc:spChg>
        <pc:spChg chg="add">
          <ac:chgData name="halima Begum" userId="f33431bc57c74d4d" providerId="Windows Live" clId="Web-{61DE431A-D782-EDBE-7727-FE7E94A86D2D}" dt="2025-01-17T17:27:58.750" v="71"/>
          <ac:spMkLst>
            <pc:docMk/>
            <pc:sldMk cId="519448719" sldId="258"/>
            <ac:spMk id="20" creationId="{F6CA58B3-AFCC-4A40-9882-50D5080879B0}"/>
          </ac:spMkLst>
        </pc:spChg>
        <pc:spChg chg="add">
          <ac:chgData name="halima Begum" userId="f33431bc57c74d4d" providerId="Windows Live" clId="Web-{61DE431A-D782-EDBE-7727-FE7E94A86D2D}" dt="2025-01-17T17:27:58.750" v="71"/>
          <ac:spMkLst>
            <pc:docMk/>
            <pc:sldMk cId="519448719" sldId="258"/>
            <ac:spMk id="22" creationId="{75C56826-D4E5-42ED-8529-079651CB3005}"/>
          </ac:spMkLst>
        </pc:spChg>
        <pc:spChg chg="add">
          <ac:chgData name="halima Begum" userId="f33431bc57c74d4d" providerId="Windows Live" clId="Web-{61DE431A-D782-EDBE-7727-FE7E94A86D2D}" dt="2025-01-17T17:27:58.750" v="71"/>
          <ac:spMkLst>
            <pc:docMk/>
            <pc:sldMk cId="519448719" sldId="258"/>
            <ac:spMk id="24" creationId="{82095FCE-EF05-4443-B97A-85DEE3A5CA17}"/>
          </ac:spMkLst>
        </pc:spChg>
        <pc:spChg chg="add">
          <ac:chgData name="halima Begum" userId="f33431bc57c74d4d" providerId="Windows Live" clId="Web-{61DE431A-D782-EDBE-7727-FE7E94A86D2D}" dt="2025-01-17T17:27:58.750" v="71"/>
          <ac:spMkLst>
            <pc:docMk/>
            <pc:sldMk cId="519448719" sldId="258"/>
            <ac:spMk id="26" creationId="{CA00AE6B-AA30-4CF8-BA6F-339B780AD76C}"/>
          </ac:spMkLst>
        </pc:spChg>
        <pc:picChg chg="add del mod">
          <ac:chgData name="halima Begum" userId="f33431bc57c74d4d" providerId="Windows Live" clId="Web-{61DE431A-D782-EDBE-7727-FE7E94A86D2D}" dt="2025-01-17T17:27:53.140" v="70"/>
          <ac:picMkLst>
            <pc:docMk/>
            <pc:sldMk cId="519448719" sldId="258"/>
            <ac:picMk id="4" creationId="{39A93E2D-A34A-593A-2E27-83A7CD421F44}"/>
          </ac:picMkLst>
        </pc:picChg>
        <pc:picChg chg="add mod">
          <ac:chgData name="halima Begum" userId="f33431bc57c74d4d" providerId="Windows Live" clId="Web-{61DE431A-D782-EDBE-7727-FE7E94A86D2D}" dt="2025-01-17T17:27:15.155" v="64" actId="14100"/>
          <ac:picMkLst>
            <pc:docMk/>
            <pc:sldMk cId="519448719" sldId="258"/>
            <ac:picMk id="5" creationId="{B31B8E7D-9FFD-E8B0-8E7E-D10F392FBE21}"/>
          </ac:picMkLst>
        </pc:picChg>
        <pc:picChg chg="add mod">
          <ac:chgData name="halima Begum" userId="f33431bc57c74d4d" providerId="Windows Live" clId="Web-{61DE431A-D782-EDBE-7727-FE7E94A86D2D}" dt="2025-01-17T17:27:50.234" v="69" actId="1076"/>
          <ac:picMkLst>
            <pc:docMk/>
            <pc:sldMk cId="519448719" sldId="258"/>
            <ac:picMk id="6" creationId="{F81EBDB0-1541-8409-F2C9-1F45A1625CC6}"/>
          </ac:picMkLst>
        </pc:picChg>
      </pc:sldChg>
      <pc:sldChg chg="addSp delSp modSp new mod modTransition setBg addAnim delAnim">
        <pc:chgData name="halima Begum" userId="f33431bc57c74d4d" providerId="Windows Live" clId="Web-{61DE431A-D782-EDBE-7727-FE7E94A86D2D}" dt="2025-01-17T17:39:30.459" v="121"/>
        <pc:sldMkLst>
          <pc:docMk/>
          <pc:sldMk cId="2246858087" sldId="259"/>
        </pc:sldMkLst>
        <pc:spChg chg="mod">
          <ac:chgData name="halima Begum" userId="f33431bc57c74d4d" providerId="Windows Live" clId="Web-{61DE431A-D782-EDBE-7727-FE7E94A86D2D}" dt="2025-01-17T17:38:06.161" v="114"/>
          <ac:spMkLst>
            <pc:docMk/>
            <pc:sldMk cId="2246858087" sldId="259"/>
            <ac:spMk id="2" creationId="{E8BE69E7-E327-A5A6-3B31-267057AA7A94}"/>
          </ac:spMkLst>
        </pc:spChg>
        <pc:spChg chg="add del mod">
          <ac:chgData name="halima Begum" userId="f33431bc57c74d4d" providerId="Windows Live" clId="Web-{61DE431A-D782-EDBE-7727-FE7E94A86D2D}" dt="2025-01-17T17:33:35.456" v="103"/>
          <ac:spMkLst>
            <pc:docMk/>
            <pc:sldMk cId="2246858087" sldId="259"/>
            <ac:spMk id="3" creationId="{973D3822-C8F3-AE81-4372-0C4D2553E514}"/>
          </ac:spMkLst>
        </pc:spChg>
        <pc:spChg chg="add del">
          <ac:chgData name="halima Begum" userId="f33431bc57c74d4d" providerId="Windows Live" clId="Web-{61DE431A-D782-EDBE-7727-FE7E94A86D2D}" dt="2025-01-17T17:32:30.424" v="100"/>
          <ac:spMkLst>
            <pc:docMk/>
            <pc:sldMk cId="2246858087" sldId="259"/>
            <ac:spMk id="9" creationId="{9F7D5CDA-D291-4307-BF55-1381FED29634}"/>
          </ac:spMkLst>
        </pc:spChg>
        <pc:spChg chg="add del">
          <ac:chgData name="halima Begum" userId="f33431bc57c74d4d" providerId="Windows Live" clId="Web-{61DE431A-D782-EDBE-7727-FE7E94A86D2D}" dt="2025-01-17T17:32:30.424" v="100"/>
          <ac:spMkLst>
            <pc:docMk/>
            <pc:sldMk cId="2246858087" sldId="259"/>
            <ac:spMk id="11" creationId="{59B296B9-C5A5-4E4F-9B60-C907B5F1466C}"/>
          </ac:spMkLst>
        </pc:spChg>
        <pc:spChg chg="add del">
          <ac:chgData name="halima Begum" userId="f33431bc57c74d4d" providerId="Windows Live" clId="Web-{61DE431A-D782-EDBE-7727-FE7E94A86D2D}" dt="2025-01-17T17:32:30.424" v="100"/>
          <ac:spMkLst>
            <pc:docMk/>
            <pc:sldMk cId="2246858087" sldId="259"/>
            <ac:spMk id="13" creationId="{D0300FD3-5AF1-6305-15FA-9078072672E2}"/>
          </ac:spMkLst>
        </pc:spChg>
        <pc:spChg chg="add del">
          <ac:chgData name="halima Begum" userId="f33431bc57c74d4d" providerId="Windows Live" clId="Web-{61DE431A-D782-EDBE-7727-FE7E94A86D2D}" dt="2025-01-17T17:33:35.425" v="102"/>
          <ac:spMkLst>
            <pc:docMk/>
            <pc:sldMk cId="2246858087" sldId="259"/>
            <ac:spMk id="15" creationId="{063BBA22-50EA-4C4D-BE05-F1CE4E63AA56}"/>
          </ac:spMkLst>
        </pc:spChg>
        <pc:spChg chg="add del">
          <ac:chgData name="halima Begum" userId="f33431bc57c74d4d" providerId="Windows Live" clId="Web-{61DE431A-D782-EDBE-7727-FE7E94A86D2D}" dt="2025-01-17T17:33:35.425" v="102"/>
          <ac:spMkLst>
            <pc:docMk/>
            <pc:sldMk cId="2246858087" sldId="259"/>
            <ac:spMk id="16" creationId="{BACC6370-2D7E-4714-9D71-7542949D7D5D}"/>
          </ac:spMkLst>
        </pc:spChg>
        <pc:spChg chg="add del">
          <ac:chgData name="halima Begum" userId="f33431bc57c74d4d" providerId="Windows Live" clId="Web-{61DE431A-D782-EDBE-7727-FE7E94A86D2D}" dt="2025-01-17T17:33:35.425" v="102"/>
          <ac:spMkLst>
            <pc:docMk/>
            <pc:sldMk cId="2246858087" sldId="259"/>
            <ac:spMk id="17" creationId="{F68B3F68-107C-434F-AA38-110D5EA91B85}"/>
          </ac:spMkLst>
        </pc:spChg>
        <pc:spChg chg="add del">
          <ac:chgData name="halima Begum" userId="f33431bc57c74d4d" providerId="Windows Live" clId="Web-{61DE431A-D782-EDBE-7727-FE7E94A86D2D}" dt="2025-01-17T17:33:35.425" v="102"/>
          <ac:spMkLst>
            <pc:docMk/>
            <pc:sldMk cId="2246858087" sldId="259"/>
            <ac:spMk id="18" creationId="{AAD0DBB9-1A4B-4391-81D4-CB19F9AB918A}"/>
          </ac:spMkLst>
        </pc:spChg>
        <pc:spChg chg="add del">
          <ac:chgData name="halima Begum" userId="f33431bc57c74d4d" providerId="Windows Live" clId="Web-{61DE431A-D782-EDBE-7727-FE7E94A86D2D}" dt="2025-01-17T17:38:06.161" v="114"/>
          <ac:spMkLst>
            <pc:docMk/>
            <pc:sldMk cId="2246858087" sldId="259"/>
            <ac:spMk id="21" creationId="{9F7D5CDA-D291-4307-BF55-1381FED29634}"/>
          </ac:spMkLst>
        </pc:spChg>
        <pc:spChg chg="add del">
          <ac:chgData name="halima Begum" userId="f33431bc57c74d4d" providerId="Windows Live" clId="Web-{61DE431A-D782-EDBE-7727-FE7E94A86D2D}" dt="2025-01-17T17:38:06.161" v="114"/>
          <ac:spMkLst>
            <pc:docMk/>
            <pc:sldMk cId="2246858087" sldId="259"/>
            <ac:spMk id="23" creationId="{59B296B9-C5A5-4E4F-9B60-C907B5F1466C}"/>
          </ac:spMkLst>
        </pc:spChg>
        <pc:spChg chg="add del">
          <ac:chgData name="halima Begum" userId="f33431bc57c74d4d" providerId="Windows Live" clId="Web-{61DE431A-D782-EDBE-7727-FE7E94A86D2D}" dt="2025-01-17T17:38:06.161" v="114"/>
          <ac:spMkLst>
            <pc:docMk/>
            <pc:sldMk cId="2246858087" sldId="259"/>
            <ac:spMk id="24" creationId="{D0300FD3-5AF1-6305-15FA-9078072672E2}"/>
          </ac:spMkLst>
        </pc:spChg>
        <pc:spChg chg="add mod">
          <ac:chgData name="halima Begum" userId="f33431bc57c74d4d" providerId="Windows Live" clId="Web-{61DE431A-D782-EDBE-7727-FE7E94A86D2D}" dt="2025-01-17T17:38:06.161" v="114"/>
          <ac:spMkLst>
            <pc:docMk/>
            <pc:sldMk cId="2246858087" sldId="259"/>
            <ac:spMk id="25" creationId="{973D3822-C8F3-AE81-4372-0C4D2553E514}"/>
          </ac:spMkLst>
        </pc:spChg>
        <pc:spChg chg="add">
          <ac:chgData name="halima Begum" userId="f33431bc57c74d4d" providerId="Windows Live" clId="Web-{61DE431A-D782-EDBE-7727-FE7E94A86D2D}" dt="2025-01-17T17:38:06.161" v="114"/>
          <ac:spMkLst>
            <pc:docMk/>
            <pc:sldMk cId="2246858087" sldId="259"/>
            <ac:spMk id="32" creationId="{B3684CCF-CEBB-4D8E-A366-95E43D4C790B}"/>
          </ac:spMkLst>
        </pc:spChg>
        <pc:spChg chg="add">
          <ac:chgData name="halima Begum" userId="f33431bc57c74d4d" providerId="Windows Live" clId="Web-{61DE431A-D782-EDBE-7727-FE7E94A86D2D}" dt="2025-01-17T17:38:06.161" v="114"/>
          <ac:spMkLst>
            <pc:docMk/>
            <pc:sldMk cId="2246858087" sldId="259"/>
            <ac:spMk id="34" creationId="{70BEB1E7-2F88-40BC-B73D-42E5B6F80BFC}"/>
          </ac:spMkLst>
        </pc:spChg>
        <pc:graphicFrameChg chg="add del">
          <ac:chgData name="halima Begum" userId="f33431bc57c74d4d" providerId="Windows Live" clId="Web-{61DE431A-D782-EDBE-7727-FE7E94A86D2D}" dt="2025-01-17T17:33:35.425" v="102"/>
          <ac:graphicFrameMkLst>
            <pc:docMk/>
            <pc:sldMk cId="2246858087" sldId="259"/>
            <ac:graphicFrameMk id="19" creationId="{8452D031-787F-0D2F-0074-BAC1540BC395}"/>
          </ac:graphicFrameMkLst>
        </pc:graphicFrameChg>
        <pc:picChg chg="add del">
          <ac:chgData name="halima Begum" userId="f33431bc57c74d4d" providerId="Windows Live" clId="Web-{61DE431A-D782-EDBE-7727-FE7E94A86D2D}" dt="2025-01-17T17:32:30.424" v="100"/>
          <ac:picMkLst>
            <pc:docMk/>
            <pc:sldMk cId="2246858087" sldId="259"/>
            <ac:picMk id="5" creationId="{4866E3F1-45E8-492B-B84E-A6C47322D65D}"/>
          </ac:picMkLst>
        </pc:picChg>
        <pc:picChg chg="add mod ord">
          <ac:chgData name="halima Begum" userId="f33431bc57c74d4d" providerId="Windows Live" clId="Web-{61DE431A-D782-EDBE-7727-FE7E94A86D2D}" dt="2025-01-17T17:38:06.161" v="114"/>
          <ac:picMkLst>
            <pc:docMk/>
            <pc:sldMk cId="2246858087" sldId="259"/>
            <ac:picMk id="22" creationId="{4866E3F1-45E8-492B-B84E-A6C47322D65D}"/>
          </ac:picMkLst>
        </pc:picChg>
        <pc:picChg chg="add mod">
          <ac:chgData name="halima Begum" userId="f33431bc57c74d4d" providerId="Windows Live" clId="Web-{61DE431A-D782-EDBE-7727-FE7E94A86D2D}" dt="2025-01-17T17:38:06.161" v="114"/>
          <ac:picMkLst>
            <pc:docMk/>
            <pc:sldMk cId="2246858087" sldId="259"/>
            <ac:picMk id="26" creationId="{93237BC6-C0FC-A3C1-4276-C21C87CCC8BC}"/>
          </ac:picMkLst>
        </pc:picChg>
        <pc:picChg chg="add mod">
          <ac:chgData name="halima Begum" userId="f33431bc57c74d4d" providerId="Windows Live" clId="Web-{61DE431A-D782-EDBE-7727-FE7E94A86D2D}" dt="2025-01-17T17:38:06.161" v="114"/>
          <ac:picMkLst>
            <pc:docMk/>
            <pc:sldMk cId="2246858087" sldId="259"/>
            <ac:picMk id="27" creationId="{876B50EC-191A-C638-9BAD-3CE62FE39211}"/>
          </ac:picMkLst>
        </pc:picChg>
      </pc:sldChg>
      <pc:sldChg chg="addSp delSp modSp new mod modTransition setBg addAnim">
        <pc:chgData name="halima Begum" userId="f33431bc57c74d4d" providerId="Windows Live" clId="Web-{61DE431A-D782-EDBE-7727-FE7E94A86D2D}" dt="2025-01-17T17:46:51.869" v="176"/>
        <pc:sldMkLst>
          <pc:docMk/>
          <pc:sldMk cId="2433185498" sldId="260"/>
        </pc:sldMkLst>
        <pc:spChg chg="mod">
          <ac:chgData name="halima Begum" userId="f33431bc57c74d4d" providerId="Windows Live" clId="Web-{61DE431A-D782-EDBE-7727-FE7E94A86D2D}" dt="2025-01-17T17:45:27.712" v="168" actId="20577"/>
          <ac:spMkLst>
            <pc:docMk/>
            <pc:sldMk cId="2433185498" sldId="260"/>
            <ac:spMk id="2" creationId="{EA4A5A78-4B5B-FE10-5621-ADAA0966B131}"/>
          </ac:spMkLst>
        </pc:spChg>
        <pc:spChg chg="mod ord">
          <ac:chgData name="halima Begum" userId="f33431bc57c74d4d" providerId="Windows Live" clId="Web-{61DE431A-D782-EDBE-7727-FE7E94A86D2D}" dt="2025-01-17T17:45:45.150" v="171" actId="20577"/>
          <ac:spMkLst>
            <pc:docMk/>
            <pc:sldMk cId="2433185498" sldId="260"/>
            <ac:spMk id="3" creationId="{A619AE82-23BF-6BEF-A095-5EA9BA338E30}"/>
          </ac:spMkLst>
        </pc:spChg>
        <pc:spChg chg="add del">
          <ac:chgData name="halima Begum" userId="f33431bc57c74d4d" providerId="Windows Live" clId="Web-{61DE431A-D782-EDBE-7727-FE7E94A86D2D}" dt="2025-01-17T17:45:03.212" v="162"/>
          <ac:spMkLst>
            <pc:docMk/>
            <pc:sldMk cId="2433185498" sldId="260"/>
            <ac:spMk id="10" creationId="{058A14AF-9FB5-4CC7-BA35-E8E85D3EDF0E}"/>
          </ac:spMkLst>
        </pc:spChg>
        <pc:spChg chg="add del">
          <ac:chgData name="halima Begum" userId="f33431bc57c74d4d" providerId="Windows Live" clId="Web-{61DE431A-D782-EDBE-7727-FE7E94A86D2D}" dt="2025-01-17T17:45:03.212" v="162"/>
          <ac:spMkLst>
            <pc:docMk/>
            <pc:sldMk cId="2433185498" sldId="260"/>
            <ac:spMk id="12" creationId="{3A9A4357-BD1D-4622-A4FE-766E6AB8DE84}"/>
          </ac:spMkLst>
        </pc:spChg>
        <pc:spChg chg="add del">
          <ac:chgData name="halima Begum" userId="f33431bc57c74d4d" providerId="Windows Live" clId="Web-{61DE431A-D782-EDBE-7727-FE7E94A86D2D}" dt="2025-01-17T17:45:03.212" v="162"/>
          <ac:spMkLst>
            <pc:docMk/>
            <pc:sldMk cId="2433185498" sldId="260"/>
            <ac:spMk id="14" creationId="{E659831F-0D9A-4C63-9EBB-8435B85A440F}"/>
          </ac:spMkLst>
        </pc:spChg>
        <pc:spChg chg="add del">
          <ac:chgData name="halima Begum" userId="f33431bc57c74d4d" providerId="Windows Live" clId="Web-{61DE431A-D782-EDBE-7727-FE7E94A86D2D}" dt="2025-01-17T17:45:03.212" v="162"/>
          <ac:spMkLst>
            <pc:docMk/>
            <pc:sldMk cId="2433185498" sldId="260"/>
            <ac:spMk id="16" creationId="{E6995CE5-F890-4ABA-82A2-26507CE8D2A3}"/>
          </ac:spMkLst>
        </pc:spChg>
        <pc:spChg chg="add del">
          <ac:chgData name="halima Begum" userId="f33431bc57c74d4d" providerId="Windows Live" clId="Web-{61DE431A-D782-EDBE-7727-FE7E94A86D2D}" dt="2025-01-17T17:45:06.040" v="164"/>
          <ac:spMkLst>
            <pc:docMk/>
            <pc:sldMk cId="2433185498" sldId="260"/>
            <ac:spMk id="18" creationId="{C3944F27-CA70-4E84-A51A-E6BF89558979}"/>
          </ac:spMkLst>
        </pc:spChg>
        <pc:spChg chg="add del">
          <ac:chgData name="halima Begum" userId="f33431bc57c74d4d" providerId="Windows Live" clId="Web-{61DE431A-D782-EDBE-7727-FE7E94A86D2D}" dt="2025-01-17T17:45:06.040" v="164"/>
          <ac:spMkLst>
            <pc:docMk/>
            <pc:sldMk cId="2433185498" sldId="260"/>
            <ac:spMk id="19" creationId="{12609869-9E80-471B-A487-A53288E0E791}"/>
          </ac:spMkLst>
        </pc:spChg>
        <pc:spChg chg="add del">
          <ac:chgData name="halima Begum" userId="f33431bc57c74d4d" providerId="Windows Live" clId="Web-{61DE431A-D782-EDBE-7727-FE7E94A86D2D}" dt="2025-01-17T17:45:06.040" v="164"/>
          <ac:spMkLst>
            <pc:docMk/>
            <pc:sldMk cId="2433185498" sldId="260"/>
            <ac:spMk id="20" creationId="{7004738A-9D34-43E8-97D2-CA0EED4F8BE0}"/>
          </ac:spMkLst>
        </pc:spChg>
        <pc:spChg chg="add del">
          <ac:chgData name="halima Begum" userId="f33431bc57c74d4d" providerId="Windows Live" clId="Web-{61DE431A-D782-EDBE-7727-FE7E94A86D2D}" dt="2025-01-17T17:45:06.040" v="164"/>
          <ac:spMkLst>
            <pc:docMk/>
            <pc:sldMk cId="2433185498" sldId="260"/>
            <ac:spMk id="21" creationId="{B8B8D07F-F13E-443E-BA68-2D26672D76B9}"/>
          </ac:spMkLst>
        </pc:spChg>
        <pc:spChg chg="add del">
          <ac:chgData name="halima Begum" userId="f33431bc57c74d4d" providerId="Windows Live" clId="Web-{61DE431A-D782-EDBE-7727-FE7E94A86D2D}" dt="2025-01-17T17:45:06.040" v="164"/>
          <ac:spMkLst>
            <pc:docMk/>
            <pc:sldMk cId="2433185498" sldId="260"/>
            <ac:spMk id="22" creationId="{2813A4FA-24A5-41ED-A534-3807D1B2F344}"/>
          </ac:spMkLst>
        </pc:spChg>
        <pc:spChg chg="add">
          <ac:chgData name="halima Begum" userId="f33431bc57c74d4d" providerId="Windows Live" clId="Web-{61DE431A-D782-EDBE-7727-FE7E94A86D2D}" dt="2025-01-17T17:45:06.056" v="165"/>
          <ac:spMkLst>
            <pc:docMk/>
            <pc:sldMk cId="2433185498" sldId="260"/>
            <ac:spMk id="24" creationId="{637B2035-1FCB-439A-B421-095E136C7E07}"/>
          </ac:spMkLst>
        </pc:spChg>
        <pc:spChg chg="add">
          <ac:chgData name="halima Begum" userId="f33431bc57c74d4d" providerId="Windows Live" clId="Web-{61DE431A-D782-EDBE-7727-FE7E94A86D2D}" dt="2025-01-17T17:45:06.056" v="165"/>
          <ac:spMkLst>
            <pc:docMk/>
            <pc:sldMk cId="2433185498" sldId="260"/>
            <ac:spMk id="25" creationId="{676D6CDF-C512-4739-B158-55EE955EFA39}"/>
          </ac:spMkLst>
        </pc:spChg>
        <pc:picChg chg="add del mod">
          <ac:chgData name="halima Begum" userId="f33431bc57c74d4d" providerId="Windows Live" clId="Web-{61DE431A-D782-EDBE-7727-FE7E94A86D2D}" dt="2025-01-17T17:43:43.743" v="158"/>
          <ac:picMkLst>
            <pc:docMk/>
            <pc:sldMk cId="2433185498" sldId="260"/>
            <ac:picMk id="4" creationId="{7331593A-A280-C108-088B-717748B89548}"/>
          </ac:picMkLst>
        </pc:picChg>
        <pc:picChg chg="add mod">
          <ac:chgData name="halima Begum" userId="f33431bc57c74d4d" providerId="Windows Live" clId="Web-{61DE431A-D782-EDBE-7727-FE7E94A86D2D}" dt="2025-01-17T17:45:06.056" v="165"/>
          <ac:picMkLst>
            <pc:docMk/>
            <pc:sldMk cId="2433185498" sldId="260"/>
            <ac:picMk id="5" creationId="{780797EF-0C16-3FB6-B251-09EA213D5D71}"/>
          </ac:picMkLst>
        </pc:picChg>
      </pc:sldChg>
      <pc:sldChg chg="addSp modSp new mod modTransition setBg addAnim delAnim">
        <pc:chgData name="halima Begum" userId="f33431bc57c74d4d" providerId="Windows Live" clId="Web-{61DE431A-D782-EDBE-7727-FE7E94A86D2D}" dt="2025-01-17T18:11:45.622" v="324"/>
        <pc:sldMkLst>
          <pc:docMk/>
          <pc:sldMk cId="2162869548" sldId="261"/>
        </pc:sldMkLst>
        <pc:spChg chg="mod">
          <ac:chgData name="halima Begum" userId="f33431bc57c74d4d" providerId="Windows Live" clId="Web-{61DE431A-D782-EDBE-7727-FE7E94A86D2D}" dt="2025-01-17T17:50:39.090" v="187"/>
          <ac:spMkLst>
            <pc:docMk/>
            <pc:sldMk cId="2162869548" sldId="261"/>
            <ac:spMk id="2" creationId="{01CAA4FD-63E9-4151-AC44-396499DB79D6}"/>
          </ac:spMkLst>
        </pc:spChg>
        <pc:spChg chg="mod">
          <ac:chgData name="halima Begum" userId="f33431bc57c74d4d" providerId="Windows Live" clId="Web-{61DE431A-D782-EDBE-7727-FE7E94A86D2D}" dt="2025-01-17T17:50:39.090" v="187"/>
          <ac:spMkLst>
            <pc:docMk/>
            <pc:sldMk cId="2162869548" sldId="261"/>
            <ac:spMk id="3" creationId="{E2C5FDE7-FFFB-1DDC-FA5B-731B23772347}"/>
          </ac:spMkLst>
        </pc:spChg>
        <pc:spChg chg="add">
          <ac:chgData name="halima Begum" userId="f33431bc57c74d4d" providerId="Windows Live" clId="Web-{61DE431A-D782-EDBE-7727-FE7E94A86D2D}" dt="2025-01-17T17:50:39.090" v="187"/>
          <ac:spMkLst>
            <pc:docMk/>
            <pc:sldMk cId="2162869548" sldId="261"/>
            <ac:spMk id="8" creationId="{DEE2AD96-B495-4E06-9291-B71706F728CB}"/>
          </ac:spMkLst>
        </pc:spChg>
        <pc:spChg chg="add">
          <ac:chgData name="halima Begum" userId="f33431bc57c74d4d" providerId="Windows Live" clId="Web-{61DE431A-D782-EDBE-7727-FE7E94A86D2D}" dt="2025-01-17T17:50:39.090" v="187"/>
          <ac:spMkLst>
            <pc:docMk/>
            <pc:sldMk cId="2162869548" sldId="261"/>
            <ac:spMk id="10" creationId="{53CF6D67-C5A8-4ADD-9E8E-1E38CA1D3166}"/>
          </ac:spMkLst>
        </pc:spChg>
        <pc:spChg chg="add">
          <ac:chgData name="halima Begum" userId="f33431bc57c74d4d" providerId="Windows Live" clId="Web-{61DE431A-D782-EDBE-7727-FE7E94A86D2D}" dt="2025-01-17T17:50:39.090" v="187"/>
          <ac:spMkLst>
            <pc:docMk/>
            <pc:sldMk cId="2162869548" sldId="261"/>
            <ac:spMk id="12" creationId="{86909FA0-B515-4681-B7A8-FA281D133B94}"/>
          </ac:spMkLst>
        </pc:spChg>
        <pc:spChg chg="add">
          <ac:chgData name="halima Begum" userId="f33431bc57c74d4d" providerId="Windows Live" clId="Web-{61DE431A-D782-EDBE-7727-FE7E94A86D2D}" dt="2025-01-17T17:50:39.090" v="187"/>
          <ac:spMkLst>
            <pc:docMk/>
            <pc:sldMk cId="2162869548" sldId="261"/>
            <ac:spMk id="14" creationId="{21C9FE86-FCC3-4A31-AA1C-C882262B7FE7}"/>
          </ac:spMkLst>
        </pc:spChg>
        <pc:spChg chg="add">
          <ac:chgData name="halima Begum" userId="f33431bc57c74d4d" providerId="Windows Live" clId="Web-{61DE431A-D782-EDBE-7727-FE7E94A86D2D}" dt="2025-01-17T17:50:39.090" v="187"/>
          <ac:spMkLst>
            <pc:docMk/>
            <pc:sldMk cId="2162869548" sldId="261"/>
            <ac:spMk id="16" creationId="{7D96243B-ECED-4B71-8E06-AE9A285EAD20}"/>
          </ac:spMkLst>
        </pc:spChg>
        <pc:spChg chg="add">
          <ac:chgData name="halima Begum" userId="f33431bc57c74d4d" providerId="Windows Live" clId="Web-{61DE431A-D782-EDBE-7727-FE7E94A86D2D}" dt="2025-01-17T17:50:39.090" v="187"/>
          <ac:spMkLst>
            <pc:docMk/>
            <pc:sldMk cId="2162869548" sldId="261"/>
            <ac:spMk id="18" creationId="{A09989E4-EFDC-4A90-A633-E0525FB4139E}"/>
          </ac:spMkLst>
        </pc:spChg>
      </pc:sldChg>
      <pc:sldChg chg="addSp delSp modSp new mod modTransition setBg addAnim">
        <pc:chgData name="halima Begum" userId="f33431bc57c74d4d" providerId="Windows Live" clId="Web-{61DE431A-D782-EDBE-7727-FE7E94A86D2D}" dt="2025-01-17T18:12:07.169" v="326"/>
        <pc:sldMkLst>
          <pc:docMk/>
          <pc:sldMk cId="4152497860" sldId="262"/>
        </pc:sldMkLst>
        <pc:spChg chg="mod">
          <ac:chgData name="halima Begum" userId="f33431bc57c74d4d" providerId="Windows Live" clId="Web-{61DE431A-D782-EDBE-7727-FE7E94A86D2D}" dt="2025-01-17T18:07:01.994" v="295"/>
          <ac:spMkLst>
            <pc:docMk/>
            <pc:sldMk cId="4152497860" sldId="262"/>
            <ac:spMk id="2" creationId="{A113D24B-DAB1-CF2E-896D-B2D85CE867A8}"/>
          </ac:spMkLst>
        </pc:spChg>
        <pc:spChg chg="del mod">
          <ac:chgData name="halima Begum" userId="f33431bc57c74d4d" providerId="Windows Live" clId="Web-{61DE431A-D782-EDBE-7727-FE7E94A86D2D}" dt="2025-01-17T18:07:01.994" v="295"/>
          <ac:spMkLst>
            <pc:docMk/>
            <pc:sldMk cId="4152497860" sldId="262"/>
            <ac:spMk id="3" creationId="{55D5C329-D5C8-67AA-3C66-3B38782D655F}"/>
          </ac:spMkLst>
        </pc:spChg>
        <pc:spChg chg="add">
          <ac:chgData name="halima Begum" userId="f33431bc57c74d4d" providerId="Windows Live" clId="Web-{61DE431A-D782-EDBE-7727-FE7E94A86D2D}" dt="2025-01-17T18:07:01.994" v="295"/>
          <ac:spMkLst>
            <pc:docMk/>
            <pc:sldMk cId="4152497860" sldId="262"/>
            <ac:spMk id="9" creationId="{BACC6370-2D7E-4714-9D71-7542949D7D5D}"/>
          </ac:spMkLst>
        </pc:spChg>
        <pc:spChg chg="add">
          <ac:chgData name="halima Begum" userId="f33431bc57c74d4d" providerId="Windows Live" clId="Web-{61DE431A-D782-EDBE-7727-FE7E94A86D2D}" dt="2025-01-17T18:07:01.994" v="295"/>
          <ac:spMkLst>
            <pc:docMk/>
            <pc:sldMk cId="4152497860" sldId="262"/>
            <ac:spMk id="11" creationId="{F68B3F68-107C-434F-AA38-110D5EA91B85}"/>
          </ac:spMkLst>
        </pc:spChg>
        <pc:spChg chg="add">
          <ac:chgData name="halima Begum" userId="f33431bc57c74d4d" providerId="Windows Live" clId="Web-{61DE431A-D782-EDBE-7727-FE7E94A86D2D}" dt="2025-01-17T18:07:01.994" v="295"/>
          <ac:spMkLst>
            <pc:docMk/>
            <pc:sldMk cId="4152497860" sldId="262"/>
            <ac:spMk id="13" creationId="{AAD0DBB9-1A4B-4391-81D4-CB19F9AB918A}"/>
          </ac:spMkLst>
        </pc:spChg>
        <pc:spChg chg="add">
          <ac:chgData name="halima Begum" userId="f33431bc57c74d4d" providerId="Windows Live" clId="Web-{61DE431A-D782-EDBE-7727-FE7E94A86D2D}" dt="2025-01-17T18:07:01.994" v="295"/>
          <ac:spMkLst>
            <pc:docMk/>
            <pc:sldMk cId="4152497860" sldId="262"/>
            <ac:spMk id="15" creationId="{063BBA22-50EA-4C4D-BE05-F1CE4E63AA56}"/>
          </ac:spMkLst>
        </pc:spChg>
        <pc:graphicFrameChg chg="add">
          <ac:chgData name="halima Begum" userId="f33431bc57c74d4d" providerId="Windows Live" clId="Web-{61DE431A-D782-EDBE-7727-FE7E94A86D2D}" dt="2025-01-17T18:07:01.994" v="295"/>
          <ac:graphicFrameMkLst>
            <pc:docMk/>
            <pc:sldMk cId="4152497860" sldId="262"/>
            <ac:graphicFrameMk id="5" creationId="{09F37576-39A9-250B-A860-F351E793F2F9}"/>
          </ac:graphicFrameMkLst>
        </pc:graphicFrameChg>
      </pc:sldChg>
      <pc:sldChg chg="addSp delSp modSp new mod modTransition setBg addAnim">
        <pc:chgData name="halima Begum" userId="f33431bc57c74d4d" providerId="Windows Live" clId="Web-{61DE431A-D782-EDBE-7727-FE7E94A86D2D}" dt="2025-01-17T18:11:30.309" v="322"/>
        <pc:sldMkLst>
          <pc:docMk/>
          <pc:sldMk cId="2329808745" sldId="263"/>
        </pc:sldMkLst>
        <pc:spChg chg="mod">
          <ac:chgData name="halima Begum" userId="f33431bc57c74d4d" providerId="Windows Live" clId="Web-{61DE431A-D782-EDBE-7727-FE7E94A86D2D}" dt="2025-01-17T18:07:27.338" v="296"/>
          <ac:spMkLst>
            <pc:docMk/>
            <pc:sldMk cId="2329808745" sldId="263"/>
            <ac:spMk id="2" creationId="{880906BA-C58E-0B64-AC21-D7BD42F8050D}"/>
          </ac:spMkLst>
        </pc:spChg>
        <pc:spChg chg="del mod">
          <ac:chgData name="halima Begum" userId="f33431bc57c74d4d" providerId="Windows Live" clId="Web-{61DE431A-D782-EDBE-7727-FE7E94A86D2D}" dt="2025-01-17T18:07:27.338" v="296"/>
          <ac:spMkLst>
            <pc:docMk/>
            <pc:sldMk cId="2329808745" sldId="263"/>
            <ac:spMk id="3" creationId="{7E1C3FF8-C6C5-080F-E651-5032314DC56D}"/>
          </ac:spMkLst>
        </pc:spChg>
        <pc:spChg chg="add">
          <ac:chgData name="halima Begum" userId="f33431bc57c74d4d" providerId="Windows Live" clId="Web-{61DE431A-D782-EDBE-7727-FE7E94A86D2D}" dt="2025-01-17T18:07:27.338" v="296"/>
          <ac:spMkLst>
            <pc:docMk/>
            <pc:sldMk cId="2329808745" sldId="263"/>
            <ac:spMk id="9" creationId="{2E442304-DDBD-4F7B-8017-36BCC863FB40}"/>
          </ac:spMkLst>
        </pc:spChg>
        <pc:spChg chg="add">
          <ac:chgData name="halima Begum" userId="f33431bc57c74d4d" providerId="Windows Live" clId="Web-{61DE431A-D782-EDBE-7727-FE7E94A86D2D}" dt="2025-01-17T18:07:27.338" v="296"/>
          <ac:spMkLst>
            <pc:docMk/>
            <pc:sldMk cId="2329808745" sldId="263"/>
            <ac:spMk id="11" creationId="{5E107275-3853-46FD-A241-DE4355A42675}"/>
          </ac:spMkLst>
        </pc:spChg>
        <pc:graphicFrameChg chg="add">
          <ac:chgData name="halima Begum" userId="f33431bc57c74d4d" providerId="Windows Live" clId="Web-{61DE431A-D782-EDBE-7727-FE7E94A86D2D}" dt="2025-01-17T18:07:27.338" v="296"/>
          <ac:graphicFrameMkLst>
            <pc:docMk/>
            <pc:sldMk cId="2329808745" sldId="263"/>
            <ac:graphicFrameMk id="5" creationId="{0FC86DEC-38A6-5946-CC03-15B36F01B945}"/>
          </ac:graphicFrameMkLst>
        </pc:graphicFrameChg>
      </pc:sldChg>
      <pc:sldChg chg="new del">
        <pc:chgData name="halima Begum" userId="f33431bc57c74d4d" providerId="Windows Live" clId="Web-{61DE431A-D782-EDBE-7727-FE7E94A86D2D}" dt="2025-01-17T17:52:21.888" v="206"/>
        <pc:sldMkLst>
          <pc:docMk/>
          <pc:sldMk cId="2598847381" sldId="264"/>
        </pc:sldMkLst>
      </pc:sldChg>
      <pc:sldChg chg="addSp delSp modSp new mod modTransition setBg addAnim">
        <pc:chgData name="halima Begum" userId="f33431bc57c74d4d" providerId="Windows Live" clId="Web-{61DE431A-D782-EDBE-7727-FE7E94A86D2D}" dt="2025-01-17T18:11:18.012" v="320"/>
        <pc:sldMkLst>
          <pc:docMk/>
          <pc:sldMk cId="4270060808" sldId="264"/>
        </pc:sldMkLst>
        <pc:spChg chg="mod">
          <ac:chgData name="halima Begum" userId="f33431bc57c74d4d" providerId="Windows Live" clId="Web-{61DE431A-D782-EDBE-7727-FE7E94A86D2D}" dt="2025-01-17T18:07:40.244" v="297"/>
          <ac:spMkLst>
            <pc:docMk/>
            <pc:sldMk cId="4270060808" sldId="264"/>
            <ac:spMk id="2" creationId="{48C6CD10-1EC7-BE80-B2B3-4FC472F2251F}"/>
          </ac:spMkLst>
        </pc:spChg>
        <pc:spChg chg="del mod">
          <ac:chgData name="halima Begum" userId="f33431bc57c74d4d" providerId="Windows Live" clId="Web-{61DE431A-D782-EDBE-7727-FE7E94A86D2D}" dt="2025-01-17T18:07:40.244" v="297"/>
          <ac:spMkLst>
            <pc:docMk/>
            <pc:sldMk cId="4270060808" sldId="264"/>
            <ac:spMk id="3" creationId="{9162BBC9-38DF-129C-8FFB-4FB1601E7787}"/>
          </ac:spMkLst>
        </pc:spChg>
        <pc:spChg chg="add">
          <ac:chgData name="halima Begum" userId="f33431bc57c74d4d" providerId="Windows Live" clId="Web-{61DE431A-D782-EDBE-7727-FE7E94A86D2D}" dt="2025-01-17T18:07:40.244" v="297"/>
          <ac:spMkLst>
            <pc:docMk/>
            <pc:sldMk cId="4270060808" sldId="264"/>
            <ac:spMk id="10" creationId="{B50AB553-2A96-4A92-96F2-93548E096954}"/>
          </ac:spMkLst>
        </pc:spChg>
        <pc:graphicFrameChg chg="add">
          <ac:chgData name="halima Begum" userId="f33431bc57c74d4d" providerId="Windows Live" clId="Web-{61DE431A-D782-EDBE-7727-FE7E94A86D2D}" dt="2025-01-17T18:07:40.244" v="297"/>
          <ac:graphicFrameMkLst>
            <pc:docMk/>
            <pc:sldMk cId="4270060808" sldId="264"/>
            <ac:graphicFrameMk id="5" creationId="{9F190BD2-FEB3-635C-B95F-732BFC7EF067}"/>
          </ac:graphicFrameMkLst>
        </pc:graphicFrameChg>
        <pc:picChg chg="add">
          <ac:chgData name="halima Begum" userId="f33431bc57c74d4d" providerId="Windows Live" clId="Web-{61DE431A-D782-EDBE-7727-FE7E94A86D2D}" dt="2025-01-17T18:07:40.244" v="297"/>
          <ac:picMkLst>
            <pc:docMk/>
            <pc:sldMk cId="4270060808" sldId="264"/>
            <ac:picMk id="6" creationId="{88DA3152-92FF-B3FE-9232-081FC338ABAC}"/>
          </ac:picMkLst>
        </pc:picChg>
      </pc:sldChg>
      <pc:sldChg chg="addSp modSp new mod modTransition setBg addAnim">
        <pc:chgData name="halima Begum" userId="f33431bc57c74d4d" providerId="Windows Live" clId="Web-{61DE431A-D782-EDBE-7727-FE7E94A86D2D}" dt="2025-01-17T18:10:58.621" v="316"/>
        <pc:sldMkLst>
          <pc:docMk/>
          <pc:sldMk cId="3123932588" sldId="265"/>
        </pc:sldMkLst>
        <pc:spChg chg="mod">
          <ac:chgData name="halima Begum" userId="f33431bc57c74d4d" providerId="Windows Live" clId="Web-{61DE431A-D782-EDBE-7727-FE7E94A86D2D}" dt="2025-01-17T18:08:11.213" v="300" actId="20577"/>
          <ac:spMkLst>
            <pc:docMk/>
            <pc:sldMk cId="3123932588" sldId="265"/>
            <ac:spMk id="2" creationId="{F523B112-7B89-8B73-753F-E9860C4552E2}"/>
          </ac:spMkLst>
        </pc:spChg>
        <pc:spChg chg="mod">
          <ac:chgData name="halima Begum" userId="f33431bc57c74d4d" providerId="Windows Live" clId="Web-{61DE431A-D782-EDBE-7727-FE7E94A86D2D}" dt="2025-01-17T18:07:52.854" v="298"/>
          <ac:spMkLst>
            <pc:docMk/>
            <pc:sldMk cId="3123932588" sldId="265"/>
            <ac:spMk id="3" creationId="{4DB13CE1-E89C-60EF-9FA8-F2B595AF9568}"/>
          </ac:spMkLst>
        </pc:spChg>
        <pc:spChg chg="add">
          <ac:chgData name="halima Begum" userId="f33431bc57c74d4d" providerId="Windows Live" clId="Web-{61DE431A-D782-EDBE-7727-FE7E94A86D2D}" dt="2025-01-17T18:07:52.854" v="298"/>
          <ac:spMkLst>
            <pc:docMk/>
            <pc:sldMk cId="3123932588" sldId="265"/>
            <ac:spMk id="9" creationId="{C0763A76-9F1C-4FC5-82B7-DD475DA461B2}"/>
          </ac:spMkLst>
        </pc:spChg>
        <pc:spChg chg="add">
          <ac:chgData name="halima Begum" userId="f33431bc57c74d4d" providerId="Windows Live" clId="Web-{61DE431A-D782-EDBE-7727-FE7E94A86D2D}" dt="2025-01-17T18:07:52.854" v="298"/>
          <ac:spMkLst>
            <pc:docMk/>
            <pc:sldMk cId="3123932588" sldId="265"/>
            <ac:spMk id="11" creationId="{E81BF4F6-F2CF-4984-9D14-D6966D92F99F}"/>
          </ac:spMkLst>
        </pc:spChg>
        <pc:picChg chg="add">
          <ac:chgData name="halima Begum" userId="f33431bc57c74d4d" providerId="Windows Live" clId="Web-{61DE431A-D782-EDBE-7727-FE7E94A86D2D}" dt="2025-01-17T18:07:52.854" v="298"/>
          <ac:picMkLst>
            <pc:docMk/>
            <pc:sldMk cId="3123932588" sldId="265"/>
            <ac:picMk id="5" creationId="{0353167E-37C9-260B-0C84-0A74F478846C}"/>
          </ac:picMkLst>
        </pc:picChg>
      </pc:sldChg>
      <pc:sldChg chg="addSp delSp modSp new mod modTransition setBg">
        <pc:chgData name="halima Begum" userId="f33431bc57c74d4d" providerId="Windows Live" clId="Web-{61DE431A-D782-EDBE-7727-FE7E94A86D2D}" dt="2025-01-17T18:10:33.762" v="313"/>
        <pc:sldMkLst>
          <pc:docMk/>
          <pc:sldMk cId="4130232556" sldId="266"/>
        </pc:sldMkLst>
        <pc:spChg chg="mod">
          <ac:chgData name="halima Begum" userId="f33431bc57c74d4d" providerId="Windows Live" clId="Web-{61DE431A-D782-EDBE-7727-FE7E94A86D2D}" dt="2025-01-17T18:10:06.089" v="311"/>
          <ac:spMkLst>
            <pc:docMk/>
            <pc:sldMk cId="4130232556" sldId="266"/>
            <ac:spMk id="2" creationId="{A50AABD5-00DF-F377-F1B0-A0BFF56CBB18}"/>
          </ac:spMkLst>
        </pc:spChg>
        <pc:spChg chg="mod">
          <ac:chgData name="halima Begum" userId="f33431bc57c74d4d" providerId="Windows Live" clId="Web-{61DE431A-D782-EDBE-7727-FE7E94A86D2D}" dt="2025-01-17T18:10:06.089" v="311"/>
          <ac:spMkLst>
            <pc:docMk/>
            <pc:sldMk cId="4130232556" sldId="266"/>
            <ac:spMk id="3" creationId="{2CFAF421-3620-D1D8-1F8A-8BEF7C3CD365}"/>
          </ac:spMkLst>
        </pc:spChg>
        <pc:spChg chg="add del">
          <ac:chgData name="halima Begum" userId="f33431bc57c74d4d" providerId="Windows Live" clId="Web-{61DE431A-D782-EDBE-7727-FE7E94A86D2D}" dt="2025-01-17T18:10:06.089" v="311"/>
          <ac:spMkLst>
            <pc:docMk/>
            <pc:sldMk cId="4130232556" sldId="266"/>
            <ac:spMk id="8" creationId="{5C8908E2-EE49-44D2-9428-A28D2312A8D5}"/>
          </ac:spMkLst>
        </pc:spChg>
        <pc:spChg chg="add del">
          <ac:chgData name="halima Begum" userId="f33431bc57c74d4d" providerId="Windows Live" clId="Web-{61DE431A-D782-EDBE-7727-FE7E94A86D2D}" dt="2025-01-17T18:10:06.089" v="311"/>
          <ac:spMkLst>
            <pc:docMk/>
            <pc:sldMk cId="4130232556" sldId="266"/>
            <ac:spMk id="14" creationId="{BD92035A-AA2F-4CD8-A556-1CE8BDEC75BD}"/>
          </ac:spMkLst>
        </pc:spChg>
        <pc:spChg chg="add del">
          <ac:chgData name="halima Begum" userId="f33431bc57c74d4d" providerId="Windows Live" clId="Web-{61DE431A-D782-EDBE-7727-FE7E94A86D2D}" dt="2025-01-17T18:10:06.089" v="311"/>
          <ac:spMkLst>
            <pc:docMk/>
            <pc:sldMk cId="4130232556" sldId="266"/>
            <ac:spMk id="16" creationId="{ED888B23-07FA-482A-96DF-47E31AF1A603}"/>
          </ac:spMkLst>
        </pc:spChg>
        <pc:spChg chg="add del">
          <ac:chgData name="halima Begum" userId="f33431bc57c74d4d" providerId="Windows Live" clId="Web-{61DE431A-D782-EDBE-7727-FE7E94A86D2D}" dt="2025-01-17T18:10:06.074" v="310"/>
          <ac:spMkLst>
            <pc:docMk/>
            <pc:sldMk cId="4130232556" sldId="266"/>
            <ac:spMk id="22" creationId="{9F7D5CDA-D291-4307-BF55-1381FED29634}"/>
          </ac:spMkLst>
        </pc:spChg>
        <pc:spChg chg="add">
          <ac:chgData name="halima Begum" userId="f33431bc57c74d4d" providerId="Windows Live" clId="Web-{61DE431A-D782-EDBE-7727-FE7E94A86D2D}" dt="2025-01-17T18:10:06.089" v="311"/>
          <ac:spMkLst>
            <pc:docMk/>
            <pc:sldMk cId="4130232556" sldId="266"/>
            <ac:spMk id="23" creationId="{35B16301-FB18-48BA-A6DD-C37CAF6F9A18}"/>
          </ac:spMkLst>
        </pc:spChg>
        <pc:spChg chg="add">
          <ac:chgData name="halima Begum" userId="f33431bc57c74d4d" providerId="Windows Live" clId="Web-{61DE431A-D782-EDBE-7727-FE7E94A86D2D}" dt="2025-01-17T18:10:06.089" v="311"/>
          <ac:spMkLst>
            <pc:docMk/>
            <pc:sldMk cId="4130232556" sldId="266"/>
            <ac:spMk id="25" creationId="{C3C0D90E-074A-4F52-9B11-B52BEF4BCBE5}"/>
          </ac:spMkLst>
        </pc:spChg>
        <pc:spChg chg="add">
          <ac:chgData name="halima Begum" userId="f33431bc57c74d4d" providerId="Windows Live" clId="Web-{61DE431A-D782-EDBE-7727-FE7E94A86D2D}" dt="2025-01-17T18:10:06.089" v="311"/>
          <ac:spMkLst>
            <pc:docMk/>
            <pc:sldMk cId="4130232556" sldId="266"/>
            <ac:spMk id="29" creationId="{83BA5EF5-1FE9-4BF9-83BB-269BCDDF6156}"/>
          </ac:spMkLst>
        </pc:spChg>
        <pc:spChg chg="add">
          <ac:chgData name="halima Begum" userId="f33431bc57c74d4d" providerId="Windows Live" clId="Web-{61DE431A-D782-EDBE-7727-FE7E94A86D2D}" dt="2025-01-17T18:10:06.089" v="311"/>
          <ac:spMkLst>
            <pc:docMk/>
            <pc:sldMk cId="4130232556" sldId="266"/>
            <ac:spMk id="33" creationId="{88853921-7BC9-4BDE-ACAB-133C683C82D6}"/>
          </ac:spMkLst>
        </pc:spChg>
        <pc:spChg chg="add">
          <ac:chgData name="halima Begum" userId="f33431bc57c74d4d" providerId="Windows Live" clId="Web-{61DE431A-D782-EDBE-7727-FE7E94A86D2D}" dt="2025-01-17T18:10:06.089" v="311"/>
          <ac:spMkLst>
            <pc:docMk/>
            <pc:sldMk cId="4130232556" sldId="266"/>
            <ac:spMk id="37" creationId="{3AB72E55-43E4-4356-BFE8-E2102CB0B505}"/>
          </ac:spMkLst>
        </pc:spChg>
        <pc:grpChg chg="add del">
          <ac:chgData name="halima Begum" userId="f33431bc57c74d4d" providerId="Windows Live" clId="Web-{61DE431A-D782-EDBE-7727-FE7E94A86D2D}" dt="2025-01-17T18:10:06.074" v="310"/>
          <ac:grpSpMkLst>
            <pc:docMk/>
            <pc:sldMk cId="4130232556" sldId="266"/>
            <ac:grpSpMk id="10" creationId="{5D1A9D8B-3117-4D9D-BDA4-DD81895098B0}"/>
          </ac:grpSpMkLst>
        </pc:grpChg>
        <pc:picChg chg="add del">
          <ac:chgData name="halima Begum" userId="f33431bc57c74d4d" providerId="Windows Live" clId="Web-{61DE431A-D782-EDBE-7727-FE7E94A86D2D}" dt="2025-01-17T18:10:06.074" v="310"/>
          <ac:picMkLst>
            <pc:docMk/>
            <pc:sldMk cId="4130232556" sldId="266"/>
            <ac:picMk id="18" creationId="{0D2D67EA-BBE4-DB9A-4CFE-20FFDE2B6C0A}"/>
          </ac:picMkLst>
        </pc:picChg>
      </pc:sldChg>
    </pc:docChg>
  </pc:docChgLst>
  <pc:docChgLst>
    <pc:chgData name="halima Begum" userId="f33431bc57c74d4d" providerId="Windows Live" clId="Web-{5A787751-E6F5-0CCD-80A6-9C4D56EF785D}"/>
    <pc:docChg chg="addSld modSld">
      <pc:chgData name="halima Begum" userId="f33431bc57c74d4d" providerId="Windows Live" clId="Web-{5A787751-E6F5-0CCD-80A6-9C4D56EF785D}" dt="2025-01-17T17:07:25.592" v="49" actId="20577"/>
      <pc:docMkLst>
        <pc:docMk/>
      </pc:docMkLst>
      <pc:sldChg chg="addSp delSp modSp">
        <pc:chgData name="halima Begum" userId="f33431bc57c74d4d" providerId="Windows Live" clId="Web-{5A787751-E6F5-0CCD-80A6-9C4D56EF785D}" dt="2025-01-17T17:01:44.392" v="17" actId="1076"/>
        <pc:sldMkLst>
          <pc:docMk/>
          <pc:sldMk cId="109857222" sldId="256"/>
        </pc:sldMkLst>
        <pc:spChg chg="del">
          <ac:chgData name="halima Begum" userId="f33431bc57c74d4d" providerId="Windows Live" clId="Web-{5A787751-E6F5-0CCD-80A6-9C4D56EF785D}" dt="2025-01-17T16:59:34.559" v="0"/>
          <ac:spMkLst>
            <pc:docMk/>
            <pc:sldMk cId="109857222" sldId="256"/>
            <ac:spMk id="2" creationId="{00000000-0000-0000-0000-000000000000}"/>
          </ac:spMkLst>
        </pc:spChg>
        <pc:spChg chg="del">
          <ac:chgData name="halima Begum" userId="f33431bc57c74d4d" providerId="Windows Live" clId="Web-{5A787751-E6F5-0CCD-80A6-9C4D56EF785D}" dt="2025-01-17T16:59:40.091" v="1"/>
          <ac:spMkLst>
            <pc:docMk/>
            <pc:sldMk cId="109857222" sldId="256"/>
            <ac:spMk id="3" creationId="{00000000-0000-0000-0000-000000000000}"/>
          </ac:spMkLst>
        </pc:spChg>
        <pc:spChg chg="add mod">
          <ac:chgData name="halima Begum" userId="f33431bc57c74d4d" providerId="Windows Live" clId="Web-{5A787751-E6F5-0CCD-80A6-9C4D56EF785D}" dt="2025-01-17T17:01:44.392" v="17" actId="1076"/>
          <ac:spMkLst>
            <pc:docMk/>
            <pc:sldMk cId="109857222" sldId="256"/>
            <ac:spMk id="5" creationId="{4FA3DD61-89AE-EADA-844C-A6D5B8C54579}"/>
          </ac:spMkLst>
        </pc:spChg>
        <pc:picChg chg="add mod">
          <ac:chgData name="halima Begum" userId="f33431bc57c74d4d" providerId="Windows Live" clId="Web-{5A787751-E6F5-0CCD-80A6-9C4D56EF785D}" dt="2025-01-17T17:00:12.764" v="7" actId="14100"/>
          <ac:picMkLst>
            <pc:docMk/>
            <pc:sldMk cId="109857222" sldId="256"/>
            <ac:picMk id="4" creationId="{AA9389C2-B3C6-6306-9C5F-4163135EB11E}"/>
          </ac:picMkLst>
        </pc:picChg>
      </pc:sldChg>
      <pc:sldChg chg="modSp new mod setBg">
        <pc:chgData name="halima Begum" userId="f33431bc57c74d4d" providerId="Windows Live" clId="Web-{5A787751-E6F5-0CCD-80A6-9C4D56EF785D}" dt="2025-01-17T17:07:25.592" v="49" actId="20577"/>
        <pc:sldMkLst>
          <pc:docMk/>
          <pc:sldMk cId="3840369914" sldId="257"/>
        </pc:sldMkLst>
        <pc:spChg chg="mod">
          <ac:chgData name="halima Begum" userId="f33431bc57c74d4d" providerId="Windows Live" clId="Web-{5A787751-E6F5-0CCD-80A6-9C4D56EF785D}" dt="2025-01-17T17:02:29.722" v="34" actId="20577"/>
          <ac:spMkLst>
            <pc:docMk/>
            <pc:sldMk cId="3840369914" sldId="257"/>
            <ac:spMk id="2" creationId="{40C4AD55-5807-8AD3-A8E8-C7A2A7939A39}"/>
          </ac:spMkLst>
        </pc:spChg>
        <pc:spChg chg="mod">
          <ac:chgData name="halima Begum" userId="f33431bc57c74d4d" providerId="Windows Live" clId="Web-{5A787751-E6F5-0CCD-80A6-9C4D56EF785D}" dt="2025-01-17T17:07:25.592" v="49" actId="20577"/>
          <ac:spMkLst>
            <pc:docMk/>
            <pc:sldMk cId="3840369914" sldId="257"/>
            <ac:spMk id="3" creationId="{F1F33E8A-4E2B-176E-67B3-B323651C73E1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71B875E-45DB-4399-9028-7811139D5A1F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E03D275-9DFE-49F6-9DEC-79509251F673}">
      <dgm:prSet/>
      <dgm:spPr/>
      <dgm:t>
        <a:bodyPr/>
        <a:lstStyle/>
        <a:p>
          <a:pPr>
            <a:defRPr b="1"/>
          </a:pPr>
          <a:r>
            <a:rPr lang="en-US" b="1"/>
            <a:t>How to Reach</a:t>
          </a:r>
          <a:r>
            <a:rPr lang="en-US"/>
            <a:t>:</a:t>
          </a:r>
        </a:p>
      </dgm:t>
    </dgm:pt>
    <dgm:pt modelId="{FA857C73-2E81-43CE-A979-516CDDB609F3}" type="parTrans" cxnId="{8EF39CAA-9A27-4A9F-8AD5-DB731A770EEF}">
      <dgm:prSet/>
      <dgm:spPr/>
      <dgm:t>
        <a:bodyPr/>
        <a:lstStyle/>
        <a:p>
          <a:endParaRPr lang="en-US"/>
        </a:p>
      </dgm:t>
    </dgm:pt>
    <dgm:pt modelId="{9EF282E3-0959-4B1E-BF5F-F491FE37F770}" type="sibTrans" cxnId="{8EF39CAA-9A27-4A9F-8AD5-DB731A770EEF}">
      <dgm:prSet/>
      <dgm:spPr/>
      <dgm:t>
        <a:bodyPr/>
        <a:lstStyle/>
        <a:p>
          <a:endParaRPr lang="en-US"/>
        </a:p>
      </dgm:t>
    </dgm:pt>
    <dgm:pt modelId="{342A7CE0-D047-441D-9C4B-835B4B24BF93}">
      <dgm:prSet/>
      <dgm:spPr/>
      <dgm:t>
        <a:bodyPr/>
        <a:lstStyle/>
        <a:p>
          <a:r>
            <a:rPr lang="en-US"/>
            <a:t>From Sylhet city: About </a:t>
          </a:r>
          <a:r>
            <a:rPr lang="en-US" b="1"/>
            <a:t>60 kilometers</a:t>
          </a:r>
          <a:r>
            <a:rPr lang="en-US"/>
            <a:t> by road.</a:t>
          </a:r>
        </a:p>
      </dgm:t>
    </dgm:pt>
    <dgm:pt modelId="{FB365DB6-2C0B-4DBB-8AD0-ACECFE5F7AF0}" type="parTrans" cxnId="{C72A20EB-0580-4D7E-9D2F-E1C9A416EB94}">
      <dgm:prSet/>
      <dgm:spPr/>
      <dgm:t>
        <a:bodyPr/>
        <a:lstStyle/>
        <a:p>
          <a:endParaRPr lang="en-US"/>
        </a:p>
      </dgm:t>
    </dgm:pt>
    <dgm:pt modelId="{A285D74E-E4FA-4BD7-8229-F42BE97C53CA}" type="sibTrans" cxnId="{C72A20EB-0580-4D7E-9D2F-E1C9A416EB94}">
      <dgm:prSet/>
      <dgm:spPr/>
      <dgm:t>
        <a:bodyPr/>
        <a:lstStyle/>
        <a:p>
          <a:endParaRPr lang="en-US"/>
        </a:p>
      </dgm:t>
    </dgm:pt>
    <dgm:pt modelId="{233F6CCA-7B4B-422B-AC7D-B30E5911FC44}">
      <dgm:prSet/>
      <dgm:spPr/>
      <dgm:t>
        <a:bodyPr/>
        <a:lstStyle/>
        <a:p>
          <a:r>
            <a:rPr lang="en-US"/>
            <a:t>Transportation: Private car, local buses, or CNG auto-rickshaws.</a:t>
          </a:r>
        </a:p>
      </dgm:t>
    </dgm:pt>
    <dgm:pt modelId="{9C6C8139-ABF9-4000-B95B-5F4BC5F0A80F}" type="parTrans" cxnId="{46B4DED5-4DD0-4B04-BA3B-B42965363DB1}">
      <dgm:prSet/>
      <dgm:spPr/>
      <dgm:t>
        <a:bodyPr/>
        <a:lstStyle/>
        <a:p>
          <a:endParaRPr lang="en-US"/>
        </a:p>
      </dgm:t>
    </dgm:pt>
    <dgm:pt modelId="{6EDAF188-7FBC-45EA-B55B-B3C34151C6ED}" type="sibTrans" cxnId="{46B4DED5-4DD0-4B04-BA3B-B42965363DB1}">
      <dgm:prSet/>
      <dgm:spPr/>
      <dgm:t>
        <a:bodyPr/>
        <a:lstStyle/>
        <a:p>
          <a:endParaRPr lang="en-US"/>
        </a:p>
      </dgm:t>
    </dgm:pt>
    <dgm:pt modelId="{2DFFC0C1-0095-438C-8EC7-EE10B16329BC}">
      <dgm:prSet/>
      <dgm:spPr/>
      <dgm:t>
        <a:bodyPr/>
        <a:lstStyle/>
        <a:p>
          <a:pPr>
            <a:defRPr b="1"/>
          </a:pPr>
          <a:r>
            <a:rPr lang="en-US" b="1"/>
            <a:t>Best Time to Visit</a:t>
          </a:r>
          <a:r>
            <a:rPr lang="en-US"/>
            <a:t>:</a:t>
          </a:r>
        </a:p>
      </dgm:t>
    </dgm:pt>
    <dgm:pt modelId="{B0857545-0680-49F0-9A2B-C5D2B381A971}" type="parTrans" cxnId="{D1F91F1F-2A85-4A72-A499-647A3367C641}">
      <dgm:prSet/>
      <dgm:spPr/>
      <dgm:t>
        <a:bodyPr/>
        <a:lstStyle/>
        <a:p>
          <a:endParaRPr lang="en-US"/>
        </a:p>
      </dgm:t>
    </dgm:pt>
    <dgm:pt modelId="{CB47F1C3-6F67-49B6-A557-386935FFC32B}" type="sibTrans" cxnId="{D1F91F1F-2A85-4A72-A499-647A3367C641}">
      <dgm:prSet/>
      <dgm:spPr/>
      <dgm:t>
        <a:bodyPr/>
        <a:lstStyle/>
        <a:p>
          <a:endParaRPr lang="en-US"/>
        </a:p>
      </dgm:t>
    </dgm:pt>
    <dgm:pt modelId="{E75060C2-3048-4DD2-BF04-C02059EC5E49}">
      <dgm:prSet/>
      <dgm:spPr/>
      <dgm:t>
        <a:bodyPr/>
        <a:lstStyle/>
        <a:p>
          <a:r>
            <a:rPr lang="en-US"/>
            <a:t>October to March for pleasant weather.</a:t>
          </a:r>
        </a:p>
      </dgm:t>
    </dgm:pt>
    <dgm:pt modelId="{D0C318E9-08C3-4C39-99BC-F5BD9D8972EF}" type="parTrans" cxnId="{CFFA72DD-2C6A-4015-AD76-03A981D55907}">
      <dgm:prSet/>
      <dgm:spPr/>
      <dgm:t>
        <a:bodyPr/>
        <a:lstStyle/>
        <a:p>
          <a:endParaRPr lang="en-US"/>
        </a:p>
      </dgm:t>
    </dgm:pt>
    <dgm:pt modelId="{C9E36353-0B19-40D1-AECD-595A747D9B59}" type="sibTrans" cxnId="{CFFA72DD-2C6A-4015-AD76-03A981D55907}">
      <dgm:prSet/>
      <dgm:spPr/>
      <dgm:t>
        <a:bodyPr/>
        <a:lstStyle/>
        <a:p>
          <a:endParaRPr lang="en-US"/>
        </a:p>
      </dgm:t>
    </dgm:pt>
    <dgm:pt modelId="{8CF86306-9604-4715-ADD7-661D971F6B65}">
      <dgm:prSet/>
      <dgm:spPr/>
      <dgm:t>
        <a:bodyPr/>
        <a:lstStyle/>
        <a:p>
          <a:r>
            <a:rPr lang="en-US"/>
            <a:t>Monsoon season (June-August) for waterfalls and misty beauty.</a:t>
          </a:r>
        </a:p>
      </dgm:t>
    </dgm:pt>
    <dgm:pt modelId="{603ECA60-7F10-40B2-9B20-3A19DCF58D5A}" type="parTrans" cxnId="{1266C056-123A-4134-8021-74D93FEC4C82}">
      <dgm:prSet/>
      <dgm:spPr/>
      <dgm:t>
        <a:bodyPr/>
        <a:lstStyle/>
        <a:p>
          <a:endParaRPr lang="en-US"/>
        </a:p>
      </dgm:t>
    </dgm:pt>
    <dgm:pt modelId="{DE068523-64FF-41F1-A7B9-537816F957F0}" type="sibTrans" cxnId="{1266C056-123A-4134-8021-74D93FEC4C82}">
      <dgm:prSet/>
      <dgm:spPr/>
      <dgm:t>
        <a:bodyPr/>
        <a:lstStyle/>
        <a:p>
          <a:endParaRPr lang="en-US"/>
        </a:p>
      </dgm:t>
    </dgm:pt>
    <dgm:pt modelId="{CE347CF0-A5F4-4772-8B7E-1938B3B2D479}" type="pres">
      <dgm:prSet presAssocID="{171B875E-45DB-4399-9028-7811139D5A1F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2BA4566-63EC-46A1-9ABC-E97D76E257D0}" type="pres">
      <dgm:prSet presAssocID="{6E03D275-9DFE-49F6-9DEC-79509251F673}" presName="compNode" presStyleCnt="0"/>
      <dgm:spPr/>
    </dgm:pt>
    <dgm:pt modelId="{99211CAB-3542-4235-A8D6-F27DD394C7DA}" type="pres">
      <dgm:prSet presAssocID="{6E03D275-9DFE-49F6-9DEC-79509251F673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Bus"/>
        </a:ext>
      </dgm:extLst>
    </dgm:pt>
    <dgm:pt modelId="{51C780CD-87EC-4C0A-848E-E390C6D094B4}" type="pres">
      <dgm:prSet presAssocID="{6E03D275-9DFE-49F6-9DEC-79509251F673}" presName="iconSpace" presStyleCnt="0"/>
      <dgm:spPr/>
    </dgm:pt>
    <dgm:pt modelId="{EA836C22-98E3-4388-8E3B-7E7F9C256462}" type="pres">
      <dgm:prSet presAssocID="{6E03D275-9DFE-49F6-9DEC-79509251F673}" presName="parTx" presStyleLbl="revTx" presStyleIdx="0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1FE57226-23ED-405E-A0D6-3375EB6A56A4}" type="pres">
      <dgm:prSet presAssocID="{6E03D275-9DFE-49F6-9DEC-79509251F673}" presName="txSpace" presStyleCnt="0"/>
      <dgm:spPr/>
    </dgm:pt>
    <dgm:pt modelId="{025C5FD9-1C7C-409E-9EC9-5F2A6D68CCD4}" type="pres">
      <dgm:prSet presAssocID="{6E03D275-9DFE-49F6-9DEC-79509251F673}" presName="desTx" presStyleLbl="revTx" presStyleIdx="1" presStyleCnt="4">
        <dgm:presLayoutVars/>
      </dgm:prSet>
      <dgm:spPr/>
      <dgm:t>
        <a:bodyPr/>
        <a:lstStyle/>
        <a:p>
          <a:endParaRPr lang="en-US"/>
        </a:p>
      </dgm:t>
    </dgm:pt>
    <dgm:pt modelId="{486DD233-6B56-4F7D-A50C-53DF452D4017}" type="pres">
      <dgm:prSet presAssocID="{9EF282E3-0959-4B1E-BF5F-F491FE37F770}" presName="sibTrans" presStyleCnt="0"/>
      <dgm:spPr/>
    </dgm:pt>
    <dgm:pt modelId="{67F87601-68F1-4514-8822-0AD371E10C66}" type="pres">
      <dgm:prSet presAssocID="{2DFFC0C1-0095-438C-8EC7-EE10B16329BC}" presName="compNode" presStyleCnt="0"/>
      <dgm:spPr/>
    </dgm:pt>
    <dgm:pt modelId="{D1754A2B-2BE3-482C-AD8C-1C6DEEB154BC}" type="pres">
      <dgm:prSet presAssocID="{2DFFC0C1-0095-438C-8EC7-EE10B16329B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Waterfall scene"/>
        </a:ext>
      </dgm:extLst>
    </dgm:pt>
    <dgm:pt modelId="{2CBB1F75-0C73-4D5B-8043-0448824BC4E4}" type="pres">
      <dgm:prSet presAssocID="{2DFFC0C1-0095-438C-8EC7-EE10B16329BC}" presName="iconSpace" presStyleCnt="0"/>
      <dgm:spPr/>
    </dgm:pt>
    <dgm:pt modelId="{9E4BAE7D-F4A9-47D0-9D40-3D4D4B2BEA38}" type="pres">
      <dgm:prSet presAssocID="{2DFFC0C1-0095-438C-8EC7-EE10B16329BC}" presName="parTx" presStyleLbl="revTx" presStyleIdx="2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9FF963AF-360B-4D18-AB78-BE6392CDA9CF}" type="pres">
      <dgm:prSet presAssocID="{2DFFC0C1-0095-438C-8EC7-EE10B16329BC}" presName="txSpace" presStyleCnt="0"/>
      <dgm:spPr/>
    </dgm:pt>
    <dgm:pt modelId="{DA34842C-1109-4551-9494-1AD4CA2018BD}" type="pres">
      <dgm:prSet presAssocID="{2DFFC0C1-0095-438C-8EC7-EE10B16329BC}" presName="desTx" presStyleLbl="revTx" presStyleIdx="3" presStyleCnt="4">
        <dgm:presLayoutVars/>
      </dgm:prSet>
      <dgm:spPr/>
      <dgm:t>
        <a:bodyPr/>
        <a:lstStyle/>
        <a:p>
          <a:endParaRPr lang="en-US"/>
        </a:p>
      </dgm:t>
    </dgm:pt>
  </dgm:ptLst>
  <dgm:cxnLst>
    <dgm:cxn modelId="{C2D12FD3-3077-42DF-9E30-F365C5F39C65}" type="presOf" srcId="{233F6CCA-7B4B-422B-AC7D-B30E5911FC44}" destId="{025C5FD9-1C7C-409E-9EC9-5F2A6D68CCD4}" srcOrd="0" destOrd="1" presId="urn:microsoft.com/office/officeart/2018/5/layout/CenteredIconLabelDescriptionList"/>
    <dgm:cxn modelId="{655D5A13-3F68-4A99-A306-B8F4328123D9}" type="presOf" srcId="{342A7CE0-D047-441D-9C4B-835B4B24BF93}" destId="{025C5FD9-1C7C-409E-9EC9-5F2A6D68CCD4}" srcOrd="0" destOrd="0" presId="urn:microsoft.com/office/officeart/2018/5/layout/CenteredIconLabelDescriptionList"/>
    <dgm:cxn modelId="{1266C056-123A-4134-8021-74D93FEC4C82}" srcId="{2DFFC0C1-0095-438C-8EC7-EE10B16329BC}" destId="{8CF86306-9604-4715-ADD7-661D971F6B65}" srcOrd="1" destOrd="0" parTransId="{603ECA60-7F10-40B2-9B20-3A19DCF58D5A}" sibTransId="{DE068523-64FF-41F1-A7B9-537816F957F0}"/>
    <dgm:cxn modelId="{4D355F2C-5257-4608-BDF1-E17FEFA57C4E}" type="presOf" srcId="{2DFFC0C1-0095-438C-8EC7-EE10B16329BC}" destId="{9E4BAE7D-F4A9-47D0-9D40-3D4D4B2BEA38}" srcOrd="0" destOrd="0" presId="urn:microsoft.com/office/officeart/2018/5/layout/CenteredIconLabelDescriptionList"/>
    <dgm:cxn modelId="{D2695035-3CC5-46B5-97FB-35BCEA89AA0D}" type="presOf" srcId="{8CF86306-9604-4715-ADD7-661D971F6B65}" destId="{DA34842C-1109-4551-9494-1AD4CA2018BD}" srcOrd="0" destOrd="1" presId="urn:microsoft.com/office/officeart/2018/5/layout/CenteredIconLabelDescriptionList"/>
    <dgm:cxn modelId="{46B4DED5-4DD0-4B04-BA3B-B42965363DB1}" srcId="{6E03D275-9DFE-49F6-9DEC-79509251F673}" destId="{233F6CCA-7B4B-422B-AC7D-B30E5911FC44}" srcOrd="1" destOrd="0" parTransId="{9C6C8139-ABF9-4000-B95B-5F4BC5F0A80F}" sibTransId="{6EDAF188-7FBC-45EA-B55B-B3C34151C6ED}"/>
    <dgm:cxn modelId="{D1F91F1F-2A85-4A72-A499-647A3367C641}" srcId="{171B875E-45DB-4399-9028-7811139D5A1F}" destId="{2DFFC0C1-0095-438C-8EC7-EE10B16329BC}" srcOrd="1" destOrd="0" parTransId="{B0857545-0680-49F0-9A2B-C5D2B381A971}" sibTransId="{CB47F1C3-6F67-49B6-A557-386935FFC32B}"/>
    <dgm:cxn modelId="{CFFA72DD-2C6A-4015-AD76-03A981D55907}" srcId="{2DFFC0C1-0095-438C-8EC7-EE10B16329BC}" destId="{E75060C2-3048-4DD2-BF04-C02059EC5E49}" srcOrd="0" destOrd="0" parTransId="{D0C318E9-08C3-4C39-99BC-F5BD9D8972EF}" sibTransId="{C9E36353-0B19-40D1-AECD-595A747D9B59}"/>
    <dgm:cxn modelId="{7CDFA03E-457B-45EE-A2C4-9B77A89CD6C2}" type="presOf" srcId="{6E03D275-9DFE-49F6-9DEC-79509251F673}" destId="{EA836C22-98E3-4388-8E3B-7E7F9C256462}" srcOrd="0" destOrd="0" presId="urn:microsoft.com/office/officeart/2018/5/layout/CenteredIconLabelDescriptionList"/>
    <dgm:cxn modelId="{9BC256EE-C559-4115-806C-1F2E3C76D665}" type="presOf" srcId="{171B875E-45DB-4399-9028-7811139D5A1F}" destId="{CE347CF0-A5F4-4772-8B7E-1938B3B2D479}" srcOrd="0" destOrd="0" presId="urn:microsoft.com/office/officeart/2018/5/layout/CenteredIconLabelDescriptionList"/>
    <dgm:cxn modelId="{C72A20EB-0580-4D7E-9D2F-E1C9A416EB94}" srcId="{6E03D275-9DFE-49F6-9DEC-79509251F673}" destId="{342A7CE0-D047-441D-9C4B-835B4B24BF93}" srcOrd="0" destOrd="0" parTransId="{FB365DB6-2C0B-4DBB-8AD0-ACECFE5F7AF0}" sibTransId="{A285D74E-E4FA-4BD7-8229-F42BE97C53CA}"/>
    <dgm:cxn modelId="{8EF39CAA-9A27-4A9F-8AD5-DB731A770EEF}" srcId="{171B875E-45DB-4399-9028-7811139D5A1F}" destId="{6E03D275-9DFE-49F6-9DEC-79509251F673}" srcOrd="0" destOrd="0" parTransId="{FA857C73-2E81-43CE-A979-516CDDB609F3}" sibTransId="{9EF282E3-0959-4B1E-BF5F-F491FE37F770}"/>
    <dgm:cxn modelId="{831880AF-7AB0-4172-A5AC-FDF7473759A5}" type="presOf" srcId="{E75060C2-3048-4DD2-BF04-C02059EC5E49}" destId="{DA34842C-1109-4551-9494-1AD4CA2018BD}" srcOrd="0" destOrd="0" presId="urn:microsoft.com/office/officeart/2018/5/layout/CenteredIconLabelDescriptionList"/>
    <dgm:cxn modelId="{88CB0584-354D-4E7F-97A0-C5C1712FCB0F}" type="presParOf" srcId="{CE347CF0-A5F4-4772-8B7E-1938B3B2D479}" destId="{52BA4566-63EC-46A1-9ABC-E97D76E257D0}" srcOrd="0" destOrd="0" presId="urn:microsoft.com/office/officeart/2018/5/layout/CenteredIconLabelDescriptionList"/>
    <dgm:cxn modelId="{F103CB99-BCDE-42C4-9CC3-47EEDDEE3BBB}" type="presParOf" srcId="{52BA4566-63EC-46A1-9ABC-E97D76E257D0}" destId="{99211CAB-3542-4235-A8D6-F27DD394C7DA}" srcOrd="0" destOrd="0" presId="urn:microsoft.com/office/officeart/2018/5/layout/CenteredIconLabelDescriptionList"/>
    <dgm:cxn modelId="{31712169-DBDC-43FA-9894-CDC5F349D2C3}" type="presParOf" srcId="{52BA4566-63EC-46A1-9ABC-E97D76E257D0}" destId="{51C780CD-87EC-4C0A-848E-E390C6D094B4}" srcOrd="1" destOrd="0" presId="urn:microsoft.com/office/officeart/2018/5/layout/CenteredIconLabelDescriptionList"/>
    <dgm:cxn modelId="{1A30A104-52B5-4AEF-9068-67E1008B60A1}" type="presParOf" srcId="{52BA4566-63EC-46A1-9ABC-E97D76E257D0}" destId="{EA836C22-98E3-4388-8E3B-7E7F9C256462}" srcOrd="2" destOrd="0" presId="urn:microsoft.com/office/officeart/2018/5/layout/CenteredIconLabelDescriptionList"/>
    <dgm:cxn modelId="{FA6B1055-78EB-44B7-8AD1-28E053D39449}" type="presParOf" srcId="{52BA4566-63EC-46A1-9ABC-E97D76E257D0}" destId="{1FE57226-23ED-405E-A0D6-3375EB6A56A4}" srcOrd="3" destOrd="0" presId="urn:microsoft.com/office/officeart/2018/5/layout/CenteredIconLabelDescriptionList"/>
    <dgm:cxn modelId="{F693C7F9-8447-44E2-8881-9F3507564C95}" type="presParOf" srcId="{52BA4566-63EC-46A1-9ABC-E97D76E257D0}" destId="{025C5FD9-1C7C-409E-9EC9-5F2A6D68CCD4}" srcOrd="4" destOrd="0" presId="urn:microsoft.com/office/officeart/2018/5/layout/CenteredIconLabelDescriptionList"/>
    <dgm:cxn modelId="{3B39E58E-7E0B-4E76-B2A0-83B4006CFA6A}" type="presParOf" srcId="{CE347CF0-A5F4-4772-8B7E-1938B3B2D479}" destId="{486DD233-6B56-4F7D-A50C-53DF452D4017}" srcOrd="1" destOrd="0" presId="urn:microsoft.com/office/officeart/2018/5/layout/CenteredIconLabelDescriptionList"/>
    <dgm:cxn modelId="{FCAEFE5E-24BF-4B03-87CF-05F9272EAB37}" type="presParOf" srcId="{CE347CF0-A5F4-4772-8B7E-1938B3B2D479}" destId="{67F87601-68F1-4514-8822-0AD371E10C66}" srcOrd="2" destOrd="0" presId="urn:microsoft.com/office/officeart/2018/5/layout/CenteredIconLabelDescriptionList"/>
    <dgm:cxn modelId="{92C8DE90-861A-4F3F-B5E3-68F7DF69A0BF}" type="presParOf" srcId="{67F87601-68F1-4514-8822-0AD371E10C66}" destId="{D1754A2B-2BE3-482C-AD8C-1C6DEEB154BC}" srcOrd="0" destOrd="0" presId="urn:microsoft.com/office/officeart/2018/5/layout/CenteredIconLabelDescriptionList"/>
    <dgm:cxn modelId="{63FC4CB2-1666-4899-98A8-4373FE775D56}" type="presParOf" srcId="{67F87601-68F1-4514-8822-0AD371E10C66}" destId="{2CBB1F75-0C73-4D5B-8043-0448824BC4E4}" srcOrd="1" destOrd="0" presId="urn:microsoft.com/office/officeart/2018/5/layout/CenteredIconLabelDescriptionList"/>
    <dgm:cxn modelId="{E682DC95-641C-484D-BB29-D604CEAD4BA9}" type="presParOf" srcId="{67F87601-68F1-4514-8822-0AD371E10C66}" destId="{9E4BAE7D-F4A9-47D0-9D40-3D4D4B2BEA38}" srcOrd="2" destOrd="0" presId="urn:microsoft.com/office/officeart/2018/5/layout/CenteredIconLabelDescriptionList"/>
    <dgm:cxn modelId="{97F8F82D-B61D-4D24-BD53-D38BEC58DCCC}" type="presParOf" srcId="{67F87601-68F1-4514-8822-0AD371E10C66}" destId="{9FF963AF-360B-4D18-AB78-BE6392CDA9CF}" srcOrd="3" destOrd="0" presId="urn:microsoft.com/office/officeart/2018/5/layout/CenteredIconLabelDescriptionList"/>
    <dgm:cxn modelId="{B03CB5CD-5454-4A7E-94E7-DBF920654B70}" type="presParOf" srcId="{67F87601-68F1-4514-8822-0AD371E10C66}" destId="{DA34842C-1109-4551-9494-1AD4CA2018BD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EA82B53-7339-460D-BC8E-DD886785DAE3}" type="doc">
      <dgm:prSet loTypeId="urn:microsoft.com/office/officeart/2005/8/layout/matrix3" loCatId="matrix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004F60A2-A84E-42A0-8B6D-6F75B42B5FAE}">
      <dgm:prSet/>
      <dgm:spPr/>
      <dgm:t>
        <a:bodyPr/>
        <a:lstStyle/>
        <a:p>
          <a:r>
            <a:rPr lang="en-US" b="1"/>
            <a:t>Accommodations</a:t>
          </a:r>
          <a:r>
            <a:rPr lang="en-US"/>
            <a:t>:</a:t>
          </a:r>
        </a:p>
      </dgm:t>
    </dgm:pt>
    <dgm:pt modelId="{3699B9C3-4030-4DEB-BFD9-833BE5EBF6F1}" type="parTrans" cxnId="{F6DDB1AB-FFED-4770-94D9-0C8DB11E0310}">
      <dgm:prSet/>
      <dgm:spPr/>
      <dgm:t>
        <a:bodyPr/>
        <a:lstStyle/>
        <a:p>
          <a:endParaRPr lang="en-US"/>
        </a:p>
      </dgm:t>
    </dgm:pt>
    <dgm:pt modelId="{A92235A1-DDC9-4994-BB2D-9FD038C0F0BE}" type="sibTrans" cxnId="{F6DDB1AB-FFED-4770-94D9-0C8DB11E0310}">
      <dgm:prSet/>
      <dgm:spPr/>
      <dgm:t>
        <a:bodyPr/>
        <a:lstStyle/>
        <a:p>
          <a:endParaRPr lang="en-US"/>
        </a:p>
      </dgm:t>
    </dgm:pt>
    <dgm:pt modelId="{C4389F17-A6FC-4876-8B18-52EBFF15F9E7}">
      <dgm:prSet/>
      <dgm:spPr/>
      <dgm:t>
        <a:bodyPr/>
        <a:lstStyle/>
        <a:p>
          <a:r>
            <a:rPr lang="en-US"/>
            <a:t>Hotels and resorts available in Sylhet city.</a:t>
          </a:r>
        </a:p>
      </dgm:t>
    </dgm:pt>
    <dgm:pt modelId="{071FF8D1-5D23-41A9-9F37-E84DB760FD7C}" type="parTrans" cxnId="{7A500312-F100-4083-B226-07F5A8E9443A}">
      <dgm:prSet/>
      <dgm:spPr/>
      <dgm:t>
        <a:bodyPr/>
        <a:lstStyle/>
        <a:p>
          <a:endParaRPr lang="en-US"/>
        </a:p>
      </dgm:t>
    </dgm:pt>
    <dgm:pt modelId="{5552A10B-3F96-4661-8DFE-E95E4CF7B32A}" type="sibTrans" cxnId="{7A500312-F100-4083-B226-07F5A8E9443A}">
      <dgm:prSet/>
      <dgm:spPr/>
      <dgm:t>
        <a:bodyPr/>
        <a:lstStyle/>
        <a:p>
          <a:endParaRPr lang="en-US"/>
        </a:p>
      </dgm:t>
    </dgm:pt>
    <dgm:pt modelId="{D7739B6A-B86D-4345-861B-8533EFAA6F9B}">
      <dgm:prSet/>
      <dgm:spPr/>
      <dgm:t>
        <a:bodyPr/>
        <a:lstStyle/>
        <a:p>
          <a:r>
            <a:rPr lang="en-US"/>
            <a:t>Few local guesthouses near Jaflong.</a:t>
          </a:r>
        </a:p>
      </dgm:t>
    </dgm:pt>
    <dgm:pt modelId="{B4BE45F1-5408-4CF6-97B8-42395B988F39}" type="parTrans" cxnId="{05A77E35-83B3-4447-AC23-9CAD15E0A44C}">
      <dgm:prSet/>
      <dgm:spPr/>
      <dgm:t>
        <a:bodyPr/>
        <a:lstStyle/>
        <a:p>
          <a:endParaRPr lang="en-US"/>
        </a:p>
      </dgm:t>
    </dgm:pt>
    <dgm:pt modelId="{00C71878-8045-4C6A-B7ED-27E3DC7EDD3B}" type="sibTrans" cxnId="{05A77E35-83B3-4447-AC23-9CAD15E0A44C}">
      <dgm:prSet/>
      <dgm:spPr/>
      <dgm:t>
        <a:bodyPr/>
        <a:lstStyle/>
        <a:p>
          <a:endParaRPr lang="en-US"/>
        </a:p>
      </dgm:t>
    </dgm:pt>
    <dgm:pt modelId="{B3D78EBE-ADFD-4035-AC73-88EF40212224}">
      <dgm:prSet/>
      <dgm:spPr/>
      <dgm:t>
        <a:bodyPr/>
        <a:lstStyle/>
        <a:p>
          <a:r>
            <a:rPr lang="en-US" b="1"/>
            <a:t>Food</a:t>
          </a:r>
          <a:r>
            <a:rPr lang="en-US"/>
            <a:t>:</a:t>
          </a:r>
        </a:p>
      </dgm:t>
    </dgm:pt>
    <dgm:pt modelId="{17C5C1CB-038D-4B3F-8CE0-9857B2E28D96}" type="parTrans" cxnId="{B1995068-1C2C-49B9-ADEE-6FAC384C9F3B}">
      <dgm:prSet/>
      <dgm:spPr/>
      <dgm:t>
        <a:bodyPr/>
        <a:lstStyle/>
        <a:p>
          <a:endParaRPr lang="en-US"/>
        </a:p>
      </dgm:t>
    </dgm:pt>
    <dgm:pt modelId="{DFFD1D48-CF37-4808-B7BC-A5EDC38D8E2E}" type="sibTrans" cxnId="{B1995068-1C2C-49B9-ADEE-6FAC384C9F3B}">
      <dgm:prSet/>
      <dgm:spPr/>
      <dgm:t>
        <a:bodyPr/>
        <a:lstStyle/>
        <a:p>
          <a:endParaRPr lang="en-US"/>
        </a:p>
      </dgm:t>
    </dgm:pt>
    <dgm:pt modelId="{F73D8507-12BF-4908-8611-36E5F9F94FFF}">
      <dgm:prSet/>
      <dgm:spPr/>
      <dgm:t>
        <a:bodyPr/>
        <a:lstStyle/>
        <a:p>
          <a:r>
            <a:rPr lang="en-US"/>
            <a:t>Small eateries offering traditional Sylheti dishes and snacks.</a:t>
          </a:r>
        </a:p>
      </dgm:t>
    </dgm:pt>
    <dgm:pt modelId="{4DF21FF5-C05A-49C4-A96D-99002ADB5D3D}" type="parTrans" cxnId="{D14D39AE-1904-483F-84C2-021E816CCEF0}">
      <dgm:prSet/>
      <dgm:spPr/>
      <dgm:t>
        <a:bodyPr/>
        <a:lstStyle/>
        <a:p>
          <a:endParaRPr lang="en-US"/>
        </a:p>
      </dgm:t>
    </dgm:pt>
    <dgm:pt modelId="{7F0290BB-2A29-4DCA-9006-64B4A8C9FBE6}" type="sibTrans" cxnId="{D14D39AE-1904-483F-84C2-021E816CCEF0}">
      <dgm:prSet/>
      <dgm:spPr/>
      <dgm:t>
        <a:bodyPr/>
        <a:lstStyle/>
        <a:p>
          <a:endParaRPr lang="en-US"/>
        </a:p>
      </dgm:t>
    </dgm:pt>
    <dgm:pt modelId="{7638758B-BF4B-4111-B506-D40F8748CD11}">
      <dgm:prSet/>
      <dgm:spPr/>
      <dgm:t>
        <a:bodyPr/>
        <a:lstStyle/>
        <a:p>
          <a:r>
            <a:rPr lang="en-US" b="1"/>
            <a:t>Guides:</a:t>
          </a:r>
          <a:endParaRPr lang="en-US"/>
        </a:p>
      </dgm:t>
    </dgm:pt>
    <dgm:pt modelId="{27AD055D-DE3A-4B13-A6E5-6EA83A47537E}" type="parTrans" cxnId="{77638C3D-7A50-4505-AB8A-4B5D8F33C91C}">
      <dgm:prSet/>
      <dgm:spPr/>
      <dgm:t>
        <a:bodyPr/>
        <a:lstStyle/>
        <a:p>
          <a:endParaRPr lang="en-US"/>
        </a:p>
      </dgm:t>
    </dgm:pt>
    <dgm:pt modelId="{EF0ACD20-63FA-4611-BAD0-64AA740B20B8}" type="sibTrans" cxnId="{77638C3D-7A50-4505-AB8A-4B5D8F33C91C}">
      <dgm:prSet/>
      <dgm:spPr/>
      <dgm:t>
        <a:bodyPr/>
        <a:lstStyle/>
        <a:p>
          <a:endParaRPr lang="en-US"/>
        </a:p>
      </dgm:t>
    </dgm:pt>
    <dgm:pt modelId="{0F97C177-ACFD-484C-8B49-91CE18EBCF41}">
      <dgm:prSet/>
      <dgm:spPr/>
      <dgm:t>
        <a:bodyPr/>
        <a:lstStyle/>
        <a:p>
          <a:r>
            <a:rPr lang="en-US"/>
            <a:t>Local guides available for assistance and tours</a:t>
          </a:r>
        </a:p>
      </dgm:t>
    </dgm:pt>
    <dgm:pt modelId="{8463C2BA-F305-4247-A787-EB261BE3D312}" type="parTrans" cxnId="{F33393C2-DD25-467C-8A41-945CDEC44DC6}">
      <dgm:prSet/>
      <dgm:spPr/>
      <dgm:t>
        <a:bodyPr/>
        <a:lstStyle/>
        <a:p>
          <a:endParaRPr lang="en-US"/>
        </a:p>
      </dgm:t>
    </dgm:pt>
    <dgm:pt modelId="{432482E0-0981-4DD8-A705-B4721F3D4A26}" type="sibTrans" cxnId="{F33393C2-DD25-467C-8A41-945CDEC44DC6}">
      <dgm:prSet/>
      <dgm:spPr/>
      <dgm:t>
        <a:bodyPr/>
        <a:lstStyle/>
        <a:p>
          <a:endParaRPr lang="en-US"/>
        </a:p>
      </dgm:t>
    </dgm:pt>
    <dgm:pt modelId="{EFFD6AFA-B873-4C8B-9AA9-69573AD3FDB3}" type="pres">
      <dgm:prSet presAssocID="{7EA82B53-7339-460D-BC8E-DD886785DAE3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6C234B7-A78B-4589-BE0C-78CF1DA1B082}" type="pres">
      <dgm:prSet presAssocID="{7EA82B53-7339-460D-BC8E-DD886785DAE3}" presName="diamond" presStyleLbl="bgShp" presStyleIdx="0" presStyleCnt="1"/>
      <dgm:spPr/>
    </dgm:pt>
    <dgm:pt modelId="{11E0ACBC-866E-4E65-940A-E1A4BD8F3640}" type="pres">
      <dgm:prSet presAssocID="{7EA82B53-7339-460D-BC8E-DD886785DAE3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156D52-9384-44DD-B3B0-071A19592144}" type="pres">
      <dgm:prSet presAssocID="{7EA82B53-7339-460D-BC8E-DD886785DAE3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9DD2005-92C8-4498-87AE-84B38DB403E3}" type="pres">
      <dgm:prSet presAssocID="{7EA82B53-7339-460D-BC8E-DD886785DAE3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624704-9C99-4135-B889-2E14C832DD59}" type="pres">
      <dgm:prSet presAssocID="{7EA82B53-7339-460D-BC8E-DD886785DAE3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1995068-1C2C-49B9-ADEE-6FAC384C9F3B}" srcId="{7EA82B53-7339-460D-BC8E-DD886785DAE3}" destId="{B3D78EBE-ADFD-4035-AC73-88EF40212224}" srcOrd="1" destOrd="0" parTransId="{17C5C1CB-038D-4B3F-8CE0-9857B2E28D96}" sibTransId="{DFFD1D48-CF37-4808-B7BC-A5EDC38D8E2E}"/>
    <dgm:cxn modelId="{7A500312-F100-4083-B226-07F5A8E9443A}" srcId="{004F60A2-A84E-42A0-8B6D-6F75B42B5FAE}" destId="{C4389F17-A6FC-4876-8B18-52EBFF15F9E7}" srcOrd="0" destOrd="0" parTransId="{071FF8D1-5D23-41A9-9F37-E84DB760FD7C}" sibTransId="{5552A10B-3F96-4661-8DFE-E95E4CF7B32A}"/>
    <dgm:cxn modelId="{9A7376ED-2853-404F-AB59-5AEAD1F87263}" type="presOf" srcId="{7638758B-BF4B-4111-B506-D40F8748CD11}" destId="{99DD2005-92C8-4498-87AE-84B38DB403E3}" srcOrd="0" destOrd="0" presId="urn:microsoft.com/office/officeart/2005/8/layout/matrix3"/>
    <dgm:cxn modelId="{38AEEF12-CB97-4EFB-9745-2C4FB7F80B00}" type="presOf" srcId="{D7739B6A-B86D-4345-861B-8533EFAA6F9B}" destId="{11E0ACBC-866E-4E65-940A-E1A4BD8F3640}" srcOrd="0" destOrd="2" presId="urn:microsoft.com/office/officeart/2005/8/layout/matrix3"/>
    <dgm:cxn modelId="{CA81F0A6-2E8E-443F-B3D1-AC8EFF0E52DC}" type="presOf" srcId="{0F97C177-ACFD-484C-8B49-91CE18EBCF41}" destId="{5D624704-9C99-4135-B889-2E14C832DD59}" srcOrd="0" destOrd="0" presId="urn:microsoft.com/office/officeart/2005/8/layout/matrix3"/>
    <dgm:cxn modelId="{F33393C2-DD25-467C-8A41-945CDEC44DC6}" srcId="{7EA82B53-7339-460D-BC8E-DD886785DAE3}" destId="{0F97C177-ACFD-484C-8B49-91CE18EBCF41}" srcOrd="3" destOrd="0" parTransId="{8463C2BA-F305-4247-A787-EB261BE3D312}" sibTransId="{432482E0-0981-4DD8-A705-B4721F3D4A26}"/>
    <dgm:cxn modelId="{F751393F-8D28-4901-86D1-68EEF7C9C5FA}" type="presOf" srcId="{F73D8507-12BF-4908-8611-36E5F9F94FFF}" destId="{24156D52-9384-44DD-B3B0-071A19592144}" srcOrd="0" destOrd="1" presId="urn:microsoft.com/office/officeart/2005/8/layout/matrix3"/>
    <dgm:cxn modelId="{B6985B91-63D7-4B66-8B93-25FC9927BF49}" type="presOf" srcId="{7EA82B53-7339-460D-BC8E-DD886785DAE3}" destId="{EFFD6AFA-B873-4C8B-9AA9-69573AD3FDB3}" srcOrd="0" destOrd="0" presId="urn:microsoft.com/office/officeart/2005/8/layout/matrix3"/>
    <dgm:cxn modelId="{F6DDB1AB-FFED-4770-94D9-0C8DB11E0310}" srcId="{7EA82B53-7339-460D-BC8E-DD886785DAE3}" destId="{004F60A2-A84E-42A0-8B6D-6F75B42B5FAE}" srcOrd="0" destOrd="0" parTransId="{3699B9C3-4030-4DEB-BFD9-833BE5EBF6F1}" sibTransId="{A92235A1-DDC9-4994-BB2D-9FD038C0F0BE}"/>
    <dgm:cxn modelId="{D14D39AE-1904-483F-84C2-021E816CCEF0}" srcId="{B3D78EBE-ADFD-4035-AC73-88EF40212224}" destId="{F73D8507-12BF-4908-8611-36E5F9F94FFF}" srcOrd="0" destOrd="0" parTransId="{4DF21FF5-C05A-49C4-A96D-99002ADB5D3D}" sibTransId="{7F0290BB-2A29-4DCA-9006-64B4A8C9FBE6}"/>
    <dgm:cxn modelId="{9774C303-0EA8-4AA0-AA16-664DB0932130}" type="presOf" srcId="{004F60A2-A84E-42A0-8B6D-6F75B42B5FAE}" destId="{11E0ACBC-866E-4E65-940A-E1A4BD8F3640}" srcOrd="0" destOrd="0" presId="urn:microsoft.com/office/officeart/2005/8/layout/matrix3"/>
    <dgm:cxn modelId="{F351E0A4-7EC7-4868-8781-E1C6DFE1A63E}" type="presOf" srcId="{B3D78EBE-ADFD-4035-AC73-88EF40212224}" destId="{24156D52-9384-44DD-B3B0-071A19592144}" srcOrd="0" destOrd="0" presId="urn:microsoft.com/office/officeart/2005/8/layout/matrix3"/>
    <dgm:cxn modelId="{F1EA2340-C318-4D81-9AAE-5DA06F67D3B4}" type="presOf" srcId="{C4389F17-A6FC-4876-8B18-52EBFF15F9E7}" destId="{11E0ACBC-866E-4E65-940A-E1A4BD8F3640}" srcOrd="0" destOrd="1" presId="urn:microsoft.com/office/officeart/2005/8/layout/matrix3"/>
    <dgm:cxn modelId="{77638C3D-7A50-4505-AB8A-4B5D8F33C91C}" srcId="{7EA82B53-7339-460D-BC8E-DD886785DAE3}" destId="{7638758B-BF4B-4111-B506-D40F8748CD11}" srcOrd="2" destOrd="0" parTransId="{27AD055D-DE3A-4B13-A6E5-6EA83A47537E}" sibTransId="{EF0ACD20-63FA-4611-BAD0-64AA740B20B8}"/>
    <dgm:cxn modelId="{05A77E35-83B3-4447-AC23-9CAD15E0A44C}" srcId="{004F60A2-A84E-42A0-8B6D-6F75B42B5FAE}" destId="{D7739B6A-B86D-4345-861B-8533EFAA6F9B}" srcOrd="1" destOrd="0" parTransId="{B4BE45F1-5408-4CF6-97B8-42395B988F39}" sibTransId="{00C71878-8045-4C6A-B7ED-27E3DC7EDD3B}"/>
    <dgm:cxn modelId="{A496413E-1E32-4FC1-A1B4-24DFED4A0F18}" type="presParOf" srcId="{EFFD6AFA-B873-4C8B-9AA9-69573AD3FDB3}" destId="{96C234B7-A78B-4589-BE0C-78CF1DA1B082}" srcOrd="0" destOrd="0" presId="urn:microsoft.com/office/officeart/2005/8/layout/matrix3"/>
    <dgm:cxn modelId="{B8590B42-1D9C-4AC3-999C-B66548F0905E}" type="presParOf" srcId="{EFFD6AFA-B873-4C8B-9AA9-69573AD3FDB3}" destId="{11E0ACBC-866E-4E65-940A-E1A4BD8F3640}" srcOrd="1" destOrd="0" presId="urn:microsoft.com/office/officeart/2005/8/layout/matrix3"/>
    <dgm:cxn modelId="{23319E19-FA0B-482E-BF21-01793B300885}" type="presParOf" srcId="{EFFD6AFA-B873-4C8B-9AA9-69573AD3FDB3}" destId="{24156D52-9384-44DD-B3B0-071A19592144}" srcOrd="2" destOrd="0" presId="urn:microsoft.com/office/officeart/2005/8/layout/matrix3"/>
    <dgm:cxn modelId="{A6704C6F-6AEC-4344-9B67-AC9DAC21089D}" type="presParOf" srcId="{EFFD6AFA-B873-4C8B-9AA9-69573AD3FDB3}" destId="{99DD2005-92C8-4498-87AE-84B38DB403E3}" srcOrd="3" destOrd="0" presId="urn:microsoft.com/office/officeart/2005/8/layout/matrix3"/>
    <dgm:cxn modelId="{150C7C19-D210-4115-A646-46CE56BE4F3E}" type="presParOf" srcId="{EFFD6AFA-B873-4C8B-9AA9-69573AD3FDB3}" destId="{5D624704-9C99-4135-B889-2E14C832DD59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CE394A0-BDAC-4332-9BCE-24DF57F66689}" type="doc">
      <dgm:prSet loTypeId="urn:microsoft.com/office/officeart/2005/8/layout/vList5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E06659A0-5737-41D7-A844-D8120A94D468}">
      <dgm:prSet/>
      <dgm:spPr/>
      <dgm:t>
        <a:bodyPr/>
        <a:lstStyle/>
        <a:p>
          <a:r>
            <a:rPr lang="en-US" b="1"/>
            <a:t>Pollution</a:t>
          </a:r>
          <a:r>
            <a:rPr lang="en-US"/>
            <a:t>:</a:t>
          </a:r>
        </a:p>
      </dgm:t>
    </dgm:pt>
    <dgm:pt modelId="{FBA8756C-E95D-4B67-A2C7-0174A9733C0E}" type="parTrans" cxnId="{49F7CEF4-B5E3-4943-8FCA-E50D5E9351DB}">
      <dgm:prSet/>
      <dgm:spPr/>
      <dgm:t>
        <a:bodyPr/>
        <a:lstStyle/>
        <a:p>
          <a:endParaRPr lang="en-US"/>
        </a:p>
      </dgm:t>
    </dgm:pt>
    <dgm:pt modelId="{C2516891-FC5F-47C3-B7A7-0AB92D2AA2E5}" type="sibTrans" cxnId="{49F7CEF4-B5E3-4943-8FCA-E50D5E9351DB}">
      <dgm:prSet/>
      <dgm:spPr/>
      <dgm:t>
        <a:bodyPr/>
        <a:lstStyle/>
        <a:p>
          <a:endParaRPr lang="en-US"/>
        </a:p>
      </dgm:t>
    </dgm:pt>
    <dgm:pt modelId="{4EED61A9-5E9F-4C4B-89CF-C845A448A72F}">
      <dgm:prSet/>
      <dgm:spPr/>
      <dgm:t>
        <a:bodyPr/>
        <a:lstStyle/>
        <a:p>
          <a:r>
            <a:rPr lang="en-US"/>
            <a:t>Threat from unregulated stone collection and waste disposal.</a:t>
          </a:r>
        </a:p>
      </dgm:t>
    </dgm:pt>
    <dgm:pt modelId="{BBB018B9-BF1E-4929-B12F-AD262619237E}" type="parTrans" cxnId="{94ACA19B-0BF1-4D93-BF89-70542545A866}">
      <dgm:prSet/>
      <dgm:spPr/>
      <dgm:t>
        <a:bodyPr/>
        <a:lstStyle/>
        <a:p>
          <a:endParaRPr lang="en-US"/>
        </a:p>
      </dgm:t>
    </dgm:pt>
    <dgm:pt modelId="{3552BFB2-07A2-4C1C-8A0C-15D07FFC69BC}" type="sibTrans" cxnId="{94ACA19B-0BF1-4D93-BF89-70542545A866}">
      <dgm:prSet/>
      <dgm:spPr/>
      <dgm:t>
        <a:bodyPr/>
        <a:lstStyle/>
        <a:p>
          <a:endParaRPr lang="en-US"/>
        </a:p>
      </dgm:t>
    </dgm:pt>
    <dgm:pt modelId="{C045C1FB-CFB9-480F-8F72-AA03F2258771}">
      <dgm:prSet/>
      <dgm:spPr/>
      <dgm:t>
        <a:bodyPr/>
        <a:lstStyle/>
        <a:p>
          <a:r>
            <a:rPr lang="en-US" b="1"/>
            <a:t>Conservation Needs</a:t>
          </a:r>
          <a:r>
            <a:rPr lang="en-US"/>
            <a:t>:</a:t>
          </a:r>
        </a:p>
      </dgm:t>
    </dgm:pt>
    <dgm:pt modelId="{0DDF85EB-9053-4D61-9AFA-07F527FEFB14}" type="parTrans" cxnId="{4ABCFB32-19B1-4AF6-B42D-4102F131C8F0}">
      <dgm:prSet/>
      <dgm:spPr/>
      <dgm:t>
        <a:bodyPr/>
        <a:lstStyle/>
        <a:p>
          <a:endParaRPr lang="en-US"/>
        </a:p>
      </dgm:t>
    </dgm:pt>
    <dgm:pt modelId="{45759C61-479D-400F-9A36-B4E7F988098F}" type="sibTrans" cxnId="{4ABCFB32-19B1-4AF6-B42D-4102F131C8F0}">
      <dgm:prSet/>
      <dgm:spPr/>
      <dgm:t>
        <a:bodyPr/>
        <a:lstStyle/>
        <a:p>
          <a:endParaRPr lang="en-US"/>
        </a:p>
      </dgm:t>
    </dgm:pt>
    <dgm:pt modelId="{66BEA777-4F2B-466E-A636-7927F006AE1A}">
      <dgm:prSet/>
      <dgm:spPr/>
      <dgm:t>
        <a:bodyPr/>
        <a:lstStyle/>
        <a:p>
          <a:r>
            <a:rPr lang="en-US"/>
            <a:t>Need for eco-tourism and sustainable practices.</a:t>
          </a:r>
        </a:p>
      </dgm:t>
    </dgm:pt>
    <dgm:pt modelId="{E6FC8A0A-C28B-477F-A17F-03D07A8F92EE}" type="parTrans" cxnId="{CF404D88-506E-4B18-BA82-90B2B7A4EDD0}">
      <dgm:prSet/>
      <dgm:spPr/>
      <dgm:t>
        <a:bodyPr/>
        <a:lstStyle/>
        <a:p>
          <a:endParaRPr lang="en-US"/>
        </a:p>
      </dgm:t>
    </dgm:pt>
    <dgm:pt modelId="{B7A5211A-9BEA-499D-9ECF-C48927DE2AA5}" type="sibTrans" cxnId="{CF404D88-506E-4B18-BA82-90B2B7A4EDD0}">
      <dgm:prSet/>
      <dgm:spPr/>
      <dgm:t>
        <a:bodyPr/>
        <a:lstStyle/>
        <a:p>
          <a:endParaRPr lang="en-US"/>
        </a:p>
      </dgm:t>
    </dgm:pt>
    <dgm:pt modelId="{A185BC12-8B8B-4C8D-8D1C-B16AC70E9D8B}" type="pres">
      <dgm:prSet presAssocID="{FCE394A0-BDAC-4332-9BCE-24DF57F66689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7866F39-A543-4DB6-9628-50BE54CC1552}" type="pres">
      <dgm:prSet presAssocID="{E06659A0-5737-41D7-A844-D8120A94D468}" presName="linNode" presStyleCnt="0"/>
      <dgm:spPr/>
    </dgm:pt>
    <dgm:pt modelId="{D37CEC96-B2EA-4BF6-BE8F-717B5337F604}" type="pres">
      <dgm:prSet presAssocID="{E06659A0-5737-41D7-A844-D8120A94D468}" presName="parentText" presStyleLbl="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C5543C-F398-4F32-AE57-E55401AB2C59}" type="pres">
      <dgm:prSet presAssocID="{E06659A0-5737-41D7-A844-D8120A94D468}" presName="descendantText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F06C3F-EAF5-47AA-8CBA-F52930443FE7}" type="pres">
      <dgm:prSet presAssocID="{C2516891-FC5F-47C3-B7A7-0AB92D2AA2E5}" presName="sp" presStyleCnt="0"/>
      <dgm:spPr/>
    </dgm:pt>
    <dgm:pt modelId="{83CFD1C0-416F-4E3C-88E9-4597E08918AB}" type="pres">
      <dgm:prSet presAssocID="{C045C1FB-CFB9-480F-8F72-AA03F2258771}" presName="linNode" presStyleCnt="0"/>
      <dgm:spPr/>
    </dgm:pt>
    <dgm:pt modelId="{551BC30C-2A77-498E-A0B3-57D572FCD84C}" type="pres">
      <dgm:prSet presAssocID="{C045C1FB-CFB9-480F-8F72-AA03F2258771}" presName="parentText" presStyleLbl="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2547D5B-E977-4290-8A5A-2407F19FA7F0}" type="pres">
      <dgm:prSet presAssocID="{C045C1FB-CFB9-480F-8F72-AA03F2258771}" presName="descendantText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F404D88-506E-4B18-BA82-90B2B7A4EDD0}" srcId="{C045C1FB-CFB9-480F-8F72-AA03F2258771}" destId="{66BEA777-4F2B-466E-A636-7927F006AE1A}" srcOrd="0" destOrd="0" parTransId="{E6FC8A0A-C28B-477F-A17F-03D07A8F92EE}" sibTransId="{B7A5211A-9BEA-499D-9ECF-C48927DE2AA5}"/>
    <dgm:cxn modelId="{539D2BFD-A2CB-4FDA-B7F6-AE52C7908CFE}" type="presOf" srcId="{FCE394A0-BDAC-4332-9BCE-24DF57F66689}" destId="{A185BC12-8B8B-4C8D-8D1C-B16AC70E9D8B}" srcOrd="0" destOrd="0" presId="urn:microsoft.com/office/officeart/2005/8/layout/vList5"/>
    <dgm:cxn modelId="{4ABCFB32-19B1-4AF6-B42D-4102F131C8F0}" srcId="{FCE394A0-BDAC-4332-9BCE-24DF57F66689}" destId="{C045C1FB-CFB9-480F-8F72-AA03F2258771}" srcOrd="1" destOrd="0" parTransId="{0DDF85EB-9053-4D61-9AFA-07F527FEFB14}" sibTransId="{45759C61-479D-400F-9A36-B4E7F988098F}"/>
    <dgm:cxn modelId="{45056C9D-EB38-4A27-A416-10C7257BA1AE}" type="presOf" srcId="{4EED61A9-5E9F-4C4B-89CF-C845A448A72F}" destId="{B0C5543C-F398-4F32-AE57-E55401AB2C59}" srcOrd="0" destOrd="0" presId="urn:microsoft.com/office/officeart/2005/8/layout/vList5"/>
    <dgm:cxn modelId="{096CE7F7-A8D6-4DD4-8C26-76296E11C713}" type="presOf" srcId="{E06659A0-5737-41D7-A844-D8120A94D468}" destId="{D37CEC96-B2EA-4BF6-BE8F-717B5337F604}" srcOrd="0" destOrd="0" presId="urn:microsoft.com/office/officeart/2005/8/layout/vList5"/>
    <dgm:cxn modelId="{EE42B9DC-37D9-4A64-966C-BBA3855744F3}" type="presOf" srcId="{66BEA777-4F2B-466E-A636-7927F006AE1A}" destId="{42547D5B-E977-4290-8A5A-2407F19FA7F0}" srcOrd="0" destOrd="0" presId="urn:microsoft.com/office/officeart/2005/8/layout/vList5"/>
    <dgm:cxn modelId="{49F7CEF4-B5E3-4943-8FCA-E50D5E9351DB}" srcId="{FCE394A0-BDAC-4332-9BCE-24DF57F66689}" destId="{E06659A0-5737-41D7-A844-D8120A94D468}" srcOrd="0" destOrd="0" parTransId="{FBA8756C-E95D-4B67-A2C7-0174A9733C0E}" sibTransId="{C2516891-FC5F-47C3-B7A7-0AB92D2AA2E5}"/>
    <dgm:cxn modelId="{3FB94003-3614-4732-AE02-1A84BBBB67C2}" type="presOf" srcId="{C045C1FB-CFB9-480F-8F72-AA03F2258771}" destId="{551BC30C-2A77-498E-A0B3-57D572FCD84C}" srcOrd="0" destOrd="0" presId="urn:microsoft.com/office/officeart/2005/8/layout/vList5"/>
    <dgm:cxn modelId="{94ACA19B-0BF1-4D93-BF89-70542545A866}" srcId="{E06659A0-5737-41D7-A844-D8120A94D468}" destId="{4EED61A9-5E9F-4C4B-89CF-C845A448A72F}" srcOrd="0" destOrd="0" parTransId="{BBB018B9-BF1E-4929-B12F-AD262619237E}" sibTransId="{3552BFB2-07A2-4C1C-8A0C-15D07FFC69BC}"/>
    <dgm:cxn modelId="{642F3CDC-0561-40EB-AAEF-F06EF15F89EF}" type="presParOf" srcId="{A185BC12-8B8B-4C8D-8D1C-B16AC70E9D8B}" destId="{87866F39-A543-4DB6-9628-50BE54CC1552}" srcOrd="0" destOrd="0" presId="urn:microsoft.com/office/officeart/2005/8/layout/vList5"/>
    <dgm:cxn modelId="{E2451DB5-DF91-47D7-B717-CD7AC1B7B873}" type="presParOf" srcId="{87866F39-A543-4DB6-9628-50BE54CC1552}" destId="{D37CEC96-B2EA-4BF6-BE8F-717B5337F604}" srcOrd="0" destOrd="0" presId="urn:microsoft.com/office/officeart/2005/8/layout/vList5"/>
    <dgm:cxn modelId="{B2E7436A-0A26-4605-BF75-C50E017BAD58}" type="presParOf" srcId="{87866F39-A543-4DB6-9628-50BE54CC1552}" destId="{B0C5543C-F398-4F32-AE57-E55401AB2C59}" srcOrd="1" destOrd="0" presId="urn:microsoft.com/office/officeart/2005/8/layout/vList5"/>
    <dgm:cxn modelId="{ED7A48F9-7059-49B4-993E-63E3E19E0AFD}" type="presParOf" srcId="{A185BC12-8B8B-4C8D-8D1C-B16AC70E9D8B}" destId="{65F06C3F-EAF5-47AA-8CBA-F52930443FE7}" srcOrd="1" destOrd="0" presId="urn:microsoft.com/office/officeart/2005/8/layout/vList5"/>
    <dgm:cxn modelId="{DE3A7734-E327-4D04-912A-185712FDE485}" type="presParOf" srcId="{A185BC12-8B8B-4C8D-8D1C-B16AC70E9D8B}" destId="{83CFD1C0-416F-4E3C-88E9-4597E08918AB}" srcOrd="2" destOrd="0" presId="urn:microsoft.com/office/officeart/2005/8/layout/vList5"/>
    <dgm:cxn modelId="{745D015B-4711-4F72-A7D4-C31312EFEBBB}" type="presParOf" srcId="{83CFD1C0-416F-4E3C-88E9-4597E08918AB}" destId="{551BC30C-2A77-498E-A0B3-57D572FCD84C}" srcOrd="0" destOrd="0" presId="urn:microsoft.com/office/officeart/2005/8/layout/vList5"/>
    <dgm:cxn modelId="{6FD0924E-1A91-4857-99AE-45804FF9802F}" type="presParOf" srcId="{83CFD1C0-416F-4E3C-88E9-4597E08918AB}" destId="{42547D5B-E977-4290-8A5A-2407F19FA7F0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211CAB-3542-4235-A8D6-F27DD394C7DA}">
      <dsp:nvSpPr>
        <dsp:cNvPr id="0" name=""/>
        <dsp:cNvSpPr/>
      </dsp:nvSpPr>
      <dsp:spPr>
        <a:xfrm>
          <a:off x="2169914" y="406792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836C22-98E3-4388-8E3B-7E7F9C256462}">
      <dsp:nvSpPr>
        <dsp:cNvPr id="0" name=""/>
        <dsp:cNvSpPr/>
      </dsp:nvSpPr>
      <dsp:spPr>
        <a:xfrm>
          <a:off x="765914" y="2064098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defRPr b="1"/>
          </a:pPr>
          <a:r>
            <a:rPr lang="en-US" sz="3600" b="1" kern="1200"/>
            <a:t>How to Reach</a:t>
          </a:r>
          <a:r>
            <a:rPr lang="en-US" sz="3600" kern="1200"/>
            <a:t>:</a:t>
          </a:r>
        </a:p>
      </dsp:txBody>
      <dsp:txXfrm>
        <a:off x="765914" y="2064098"/>
        <a:ext cx="4320000" cy="648000"/>
      </dsp:txXfrm>
    </dsp:sp>
    <dsp:sp modelId="{025C5FD9-1C7C-409E-9EC9-5F2A6D68CCD4}">
      <dsp:nvSpPr>
        <dsp:cNvPr id="0" name=""/>
        <dsp:cNvSpPr/>
      </dsp:nvSpPr>
      <dsp:spPr>
        <a:xfrm>
          <a:off x="765914" y="2779683"/>
          <a:ext cx="4320000" cy="10063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/>
            <a:t>From Sylhet city: About </a:t>
          </a:r>
          <a:r>
            <a:rPr lang="en-US" sz="1700" b="1" kern="1200"/>
            <a:t>60 kilometers</a:t>
          </a:r>
          <a:r>
            <a:rPr lang="en-US" sz="1700" kern="1200"/>
            <a:t> by road.</a:t>
          </a:r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/>
            <a:t>Transportation: Private car, local buses, or CNG auto-rickshaws.</a:t>
          </a:r>
        </a:p>
      </dsp:txBody>
      <dsp:txXfrm>
        <a:off x="765914" y="2779683"/>
        <a:ext cx="4320000" cy="1006329"/>
      </dsp:txXfrm>
    </dsp:sp>
    <dsp:sp modelId="{D1754A2B-2BE3-482C-AD8C-1C6DEEB154BC}">
      <dsp:nvSpPr>
        <dsp:cNvPr id="0" name=""/>
        <dsp:cNvSpPr/>
      </dsp:nvSpPr>
      <dsp:spPr>
        <a:xfrm>
          <a:off x="7245914" y="406792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4BAE7D-F4A9-47D0-9D40-3D4D4B2BEA38}">
      <dsp:nvSpPr>
        <dsp:cNvPr id="0" name=""/>
        <dsp:cNvSpPr/>
      </dsp:nvSpPr>
      <dsp:spPr>
        <a:xfrm>
          <a:off x="5841914" y="2064098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defRPr b="1"/>
          </a:pPr>
          <a:r>
            <a:rPr lang="en-US" sz="3600" b="1" kern="1200"/>
            <a:t>Best Time to Visit</a:t>
          </a:r>
          <a:r>
            <a:rPr lang="en-US" sz="3600" kern="1200"/>
            <a:t>:</a:t>
          </a:r>
        </a:p>
      </dsp:txBody>
      <dsp:txXfrm>
        <a:off x="5841914" y="2064098"/>
        <a:ext cx="4320000" cy="648000"/>
      </dsp:txXfrm>
    </dsp:sp>
    <dsp:sp modelId="{DA34842C-1109-4551-9494-1AD4CA2018BD}">
      <dsp:nvSpPr>
        <dsp:cNvPr id="0" name=""/>
        <dsp:cNvSpPr/>
      </dsp:nvSpPr>
      <dsp:spPr>
        <a:xfrm>
          <a:off x="5841914" y="2779683"/>
          <a:ext cx="4320000" cy="10063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/>
            <a:t>October to March for pleasant weather.</a:t>
          </a:r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/>
            <a:t>Monsoon season (June-August) for waterfalls and misty beauty.</a:t>
          </a:r>
        </a:p>
      </dsp:txBody>
      <dsp:txXfrm>
        <a:off x="5841914" y="2779683"/>
        <a:ext cx="4320000" cy="100632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C234B7-A78B-4589-BE0C-78CF1DA1B082}">
      <dsp:nvSpPr>
        <dsp:cNvPr id="0" name=""/>
        <dsp:cNvSpPr/>
      </dsp:nvSpPr>
      <dsp:spPr>
        <a:xfrm>
          <a:off x="682185" y="0"/>
          <a:ext cx="5536141" cy="5536141"/>
        </a:xfrm>
        <a:prstGeom prst="diamond">
          <a:avLst/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E0ACBC-866E-4E65-940A-E1A4BD8F3640}">
      <dsp:nvSpPr>
        <dsp:cNvPr id="0" name=""/>
        <dsp:cNvSpPr/>
      </dsp:nvSpPr>
      <dsp:spPr>
        <a:xfrm>
          <a:off x="1208118" y="525933"/>
          <a:ext cx="2159094" cy="2159094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/>
            <a:t>Accommodations</a:t>
          </a:r>
          <a:r>
            <a:rPr lang="en-US" sz="1600" kern="1200"/>
            <a:t>: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/>
            <a:t>Hotels and resorts available in Sylhet city.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/>
            <a:t>Few local guesthouses near Jaflong.</a:t>
          </a:r>
        </a:p>
      </dsp:txBody>
      <dsp:txXfrm>
        <a:off x="1313516" y="631331"/>
        <a:ext cx="1948298" cy="1948298"/>
      </dsp:txXfrm>
    </dsp:sp>
    <dsp:sp modelId="{24156D52-9384-44DD-B3B0-071A19592144}">
      <dsp:nvSpPr>
        <dsp:cNvPr id="0" name=""/>
        <dsp:cNvSpPr/>
      </dsp:nvSpPr>
      <dsp:spPr>
        <a:xfrm>
          <a:off x="3533298" y="525933"/>
          <a:ext cx="2159094" cy="2159094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/>
            <a:t>Food</a:t>
          </a:r>
          <a:r>
            <a:rPr lang="en-US" sz="1600" kern="1200"/>
            <a:t>: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/>
            <a:t>Small eateries offering traditional Sylheti dishes and snacks.</a:t>
          </a:r>
        </a:p>
      </dsp:txBody>
      <dsp:txXfrm>
        <a:off x="3638696" y="631331"/>
        <a:ext cx="1948298" cy="1948298"/>
      </dsp:txXfrm>
    </dsp:sp>
    <dsp:sp modelId="{99DD2005-92C8-4498-87AE-84B38DB403E3}">
      <dsp:nvSpPr>
        <dsp:cNvPr id="0" name=""/>
        <dsp:cNvSpPr/>
      </dsp:nvSpPr>
      <dsp:spPr>
        <a:xfrm>
          <a:off x="1208118" y="2851112"/>
          <a:ext cx="2159094" cy="2159094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/>
            <a:t>Guides:</a:t>
          </a:r>
          <a:endParaRPr lang="en-US" sz="1600" kern="1200"/>
        </a:p>
      </dsp:txBody>
      <dsp:txXfrm>
        <a:off x="1313516" y="2956510"/>
        <a:ext cx="1948298" cy="1948298"/>
      </dsp:txXfrm>
    </dsp:sp>
    <dsp:sp modelId="{5D624704-9C99-4135-B889-2E14C832DD59}">
      <dsp:nvSpPr>
        <dsp:cNvPr id="0" name=""/>
        <dsp:cNvSpPr/>
      </dsp:nvSpPr>
      <dsp:spPr>
        <a:xfrm>
          <a:off x="3533298" y="2851112"/>
          <a:ext cx="2159094" cy="2159094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/>
            <a:t>Local guides available for assistance and tours</a:t>
          </a:r>
        </a:p>
      </dsp:txBody>
      <dsp:txXfrm>
        <a:off x="3638696" y="2956510"/>
        <a:ext cx="1948298" cy="194829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C5543C-F398-4F32-AE57-E55401AB2C59}">
      <dsp:nvSpPr>
        <dsp:cNvPr id="0" name=""/>
        <dsp:cNvSpPr/>
      </dsp:nvSpPr>
      <dsp:spPr>
        <a:xfrm rot="5400000">
          <a:off x="6301587" y="-2303662"/>
          <a:ext cx="1698041" cy="6729984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500" kern="1200"/>
            <a:t>Threat from unregulated stone collection and waste disposal.</a:t>
          </a:r>
        </a:p>
      </dsp:txBody>
      <dsp:txXfrm rot="-5400000">
        <a:off x="3785616" y="295201"/>
        <a:ext cx="6647092" cy="1532257"/>
      </dsp:txXfrm>
    </dsp:sp>
    <dsp:sp modelId="{D37CEC96-B2EA-4BF6-BE8F-717B5337F604}">
      <dsp:nvSpPr>
        <dsp:cNvPr id="0" name=""/>
        <dsp:cNvSpPr/>
      </dsp:nvSpPr>
      <dsp:spPr>
        <a:xfrm>
          <a:off x="0" y="53"/>
          <a:ext cx="3785616" cy="212255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72390" rIns="144780" bIns="7239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b="1" kern="1200"/>
            <a:t>Pollution</a:t>
          </a:r>
          <a:r>
            <a:rPr lang="en-US" sz="3800" kern="1200"/>
            <a:t>:</a:t>
          </a:r>
        </a:p>
      </dsp:txBody>
      <dsp:txXfrm>
        <a:off x="103614" y="103667"/>
        <a:ext cx="3578388" cy="1915324"/>
      </dsp:txXfrm>
    </dsp:sp>
    <dsp:sp modelId="{42547D5B-E977-4290-8A5A-2407F19FA7F0}">
      <dsp:nvSpPr>
        <dsp:cNvPr id="0" name=""/>
        <dsp:cNvSpPr/>
      </dsp:nvSpPr>
      <dsp:spPr>
        <a:xfrm rot="5400000">
          <a:off x="6301587" y="-74983"/>
          <a:ext cx="1698041" cy="6729984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500" kern="1200"/>
            <a:t>Need for eco-tourism and sustainable practices.</a:t>
          </a:r>
        </a:p>
      </dsp:txBody>
      <dsp:txXfrm rot="-5400000">
        <a:off x="3785616" y="2523880"/>
        <a:ext cx="6647092" cy="1532257"/>
      </dsp:txXfrm>
    </dsp:sp>
    <dsp:sp modelId="{551BC30C-2A77-498E-A0B3-57D572FCD84C}">
      <dsp:nvSpPr>
        <dsp:cNvPr id="0" name=""/>
        <dsp:cNvSpPr/>
      </dsp:nvSpPr>
      <dsp:spPr>
        <a:xfrm>
          <a:off x="0" y="2228732"/>
          <a:ext cx="3785616" cy="2122552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72390" rIns="144780" bIns="7239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b="1" kern="1200"/>
            <a:t>Conservation Needs</a:t>
          </a:r>
          <a:r>
            <a:rPr lang="en-US" sz="3800" kern="1200"/>
            <a:t>:</a:t>
          </a:r>
        </a:p>
      </dsp:txBody>
      <dsp:txXfrm>
        <a:off x="103614" y="2332346"/>
        <a:ext cx="3578388" cy="19153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ody of water with trees and mountains in the background&#10;&#10;AI-generated content may be incorrect.">
            <a:extLst>
              <a:ext uri="{FF2B5EF4-FFF2-40B4-BE49-F238E27FC236}">
                <a16:creationId xmlns:a16="http://schemas.microsoft.com/office/drawing/2014/main" xmlns="" id="{AA9389C2-B3C6-6306-9C5F-4163135EB1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16" y="-3019"/>
            <a:ext cx="12179083" cy="686403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FA3DD61-89AE-EADA-844C-A6D5B8C54579}"/>
              </a:ext>
            </a:extLst>
          </p:cNvPr>
          <p:cNvSpPr txBox="1"/>
          <p:nvPr/>
        </p:nvSpPr>
        <p:spPr>
          <a:xfrm>
            <a:off x="3049761" y="1911637"/>
            <a:ext cx="7009268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dirty="0">
                <a:solidFill>
                  <a:schemeClr val="accent4"/>
                </a:solidFill>
                <a:latin typeface="Times New Roman"/>
                <a:ea typeface="Times New Roman"/>
                <a:cs typeface="Times New Roman"/>
              </a:rPr>
              <a:t>Discover the Mesmerizing Beauty of Nature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xmlns="" id="{C0763A76-9F1C-4FC5-82B7-DD475DA461B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xmlns="" id="{E81BF4F6-F2CF-4984-9D14-D6966D92F99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F523B112-7B89-8B73-753F-E9860C455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n-US" sz="4000" b="1" dirty="0">
                <a:latin typeface="Times New Roman"/>
                <a:cs typeface="Times New Roman"/>
              </a:rPr>
              <a:t/>
            </a:r>
            <a:br>
              <a:rPr lang="en-US" sz="4000" b="1" dirty="0">
                <a:latin typeface="Times New Roman"/>
                <a:cs typeface="Times New Roman"/>
              </a:rPr>
            </a:br>
            <a:r>
              <a:rPr lang="en-US" sz="4000" b="1" dirty="0">
                <a:latin typeface="Times New Roman"/>
                <a:cs typeface="Times New Roman"/>
              </a:rPr>
              <a:t>  </a:t>
            </a:r>
            <a:r>
              <a:rPr lang="en-US" sz="4000" b="1" dirty="0">
                <a:solidFill>
                  <a:schemeClr val="accent2"/>
                </a:solidFill>
                <a:latin typeface="Times New Roman"/>
                <a:cs typeface="Times New Roman"/>
              </a:rPr>
              <a:t>Why Visit </a:t>
            </a:r>
            <a:r>
              <a:rPr lang="en-US" sz="4000" b="1" err="1">
                <a:solidFill>
                  <a:schemeClr val="accent2"/>
                </a:solidFill>
                <a:latin typeface="Times New Roman"/>
                <a:cs typeface="Times New Roman"/>
              </a:rPr>
              <a:t>Jaflong</a:t>
            </a:r>
            <a:r>
              <a:rPr lang="en-US" sz="4000" b="1" dirty="0">
                <a:solidFill>
                  <a:schemeClr val="accent2"/>
                </a:solidFill>
                <a:latin typeface="Times New Roman"/>
                <a:cs typeface="Times New Roman"/>
              </a:rPr>
              <a:t>?</a:t>
            </a:r>
            <a:endParaRPr lang="en-US" sz="4000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DB13CE1-E89C-60EF-9FA8-F2B595AF95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2743200"/>
            <a:ext cx="4646905" cy="3613149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2000" b="1">
              <a:latin typeface="Times New Roman"/>
              <a:cs typeface="Times New Roman"/>
            </a:endParaRPr>
          </a:p>
          <a:p>
            <a:endParaRPr lang="en-US" sz="2000" b="1">
              <a:latin typeface="Times New Roman"/>
              <a:cs typeface="Times New Roman"/>
            </a:endParaRPr>
          </a:p>
          <a:p>
            <a:r>
              <a:rPr lang="en-US" sz="2000" b="1">
                <a:latin typeface="Times New Roman"/>
                <a:cs typeface="Times New Roman"/>
              </a:rPr>
              <a:t>Unique Selling Points</a:t>
            </a:r>
            <a:r>
              <a:rPr lang="en-US" sz="2000">
                <a:latin typeface="Times New Roman"/>
                <a:cs typeface="Times New Roman"/>
              </a:rPr>
              <a:t>:</a:t>
            </a:r>
            <a:endParaRPr lang="en-US" sz="2000"/>
          </a:p>
          <a:p>
            <a:pPr lvl="1"/>
            <a:r>
              <a:rPr lang="en-US" sz="2000" dirty="0">
                <a:latin typeface="Times New Roman"/>
                <a:cs typeface="Times New Roman"/>
              </a:rPr>
              <a:t>Unmatched natural beauty and cultural richness.</a:t>
            </a:r>
            <a:endParaRPr lang="en-US" sz="2000"/>
          </a:p>
          <a:p>
            <a:pPr lvl="1"/>
            <a:r>
              <a:rPr lang="en-US" sz="2000" dirty="0">
                <a:latin typeface="Times New Roman"/>
                <a:cs typeface="Times New Roman"/>
              </a:rPr>
              <a:t>A perfect getaway for nature lovers and adventure seekers.</a:t>
            </a:r>
            <a:endParaRPr lang="en-US" sz="2000"/>
          </a:p>
          <a:p>
            <a:r>
              <a:rPr lang="en-US" sz="2000" b="1">
                <a:latin typeface="Times New Roman"/>
                <a:cs typeface="Times New Roman"/>
              </a:rPr>
              <a:t>Memorable Experiences</a:t>
            </a:r>
            <a:r>
              <a:rPr lang="en-US" sz="2000">
                <a:latin typeface="Times New Roman"/>
                <a:cs typeface="Times New Roman"/>
              </a:rPr>
              <a:t>:</a:t>
            </a:r>
            <a:endParaRPr lang="en-US" sz="2000"/>
          </a:p>
          <a:p>
            <a:pPr lvl="1"/>
            <a:r>
              <a:rPr lang="en-US" sz="2000" dirty="0">
                <a:latin typeface="Times New Roman"/>
                <a:cs typeface="Times New Roman"/>
              </a:rPr>
              <a:t>Scenic views, peaceful environment, and cultural exploration.</a:t>
            </a:r>
            <a:endParaRPr lang="en-US" sz="2000"/>
          </a:p>
          <a:p>
            <a:endParaRPr lang="en-US" sz="2000"/>
          </a:p>
        </p:txBody>
      </p:sp>
      <p:pic>
        <p:nvPicPr>
          <p:cNvPr id="5" name="Picture 4" descr="Boat riding in a river">
            <a:extLst>
              <a:ext uri="{FF2B5EF4-FFF2-40B4-BE49-F238E27FC236}">
                <a16:creationId xmlns:a16="http://schemas.microsoft.com/office/drawing/2014/main" xmlns="" id="{0353167E-37C9-260B-0C84-0A74F478846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0601" r="3" b="-70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932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xmlns="" id="{F837543A-6020-4505-A233-C9DB4BF7401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50AABD5-00DF-F377-F1B0-A0BFF56CB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558489" cy="1325563"/>
          </a:xfrm>
        </p:spPr>
        <p:txBody>
          <a:bodyPr>
            <a:normAutofit/>
          </a:bodyPr>
          <a:lstStyle/>
          <a:p>
            <a:r>
              <a:rPr lang="en-US"/>
              <a:t>Conclusion</a:t>
            </a: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xmlns="" id="{35B16301-FB18-48BA-A6DD-C37CAF6F9A1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CFAF421-3620-D1D8-1F8A-8BEF7C3CD3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58489" cy="435133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latin typeface="Times New Roman"/>
                <a:cs typeface="Times New Roman"/>
              </a:rPr>
              <a:t>Summary:</a:t>
            </a:r>
            <a:endParaRPr lang="en-US"/>
          </a:p>
          <a:p>
            <a:pPr lvl="1"/>
            <a:r>
              <a:rPr lang="en-US" err="1">
                <a:latin typeface="Times New Roman"/>
                <a:cs typeface="Times New Roman"/>
              </a:rPr>
              <a:t>Jaflong</a:t>
            </a:r>
            <a:r>
              <a:rPr lang="en-US">
                <a:latin typeface="Times New Roman"/>
                <a:cs typeface="Times New Roman"/>
              </a:rPr>
              <a:t> is a must-visit destination for its natural and cultural wonders.</a:t>
            </a:r>
            <a:endParaRPr lang="en-US"/>
          </a:p>
          <a:p>
            <a:r>
              <a:rPr lang="en-US" b="1">
                <a:latin typeface="Times New Roman"/>
                <a:cs typeface="Times New Roman"/>
              </a:rPr>
              <a:t>Call to Action</a:t>
            </a:r>
            <a:r>
              <a:rPr lang="en-US">
                <a:latin typeface="Times New Roman"/>
                <a:cs typeface="Times New Roman"/>
              </a:rPr>
              <a:t>:</a:t>
            </a:r>
            <a:endParaRPr lang="en-US"/>
          </a:p>
          <a:p>
            <a:pPr lvl="1"/>
            <a:r>
              <a:rPr lang="en-US">
                <a:latin typeface="Times New Roman"/>
                <a:cs typeface="Times New Roman"/>
              </a:rPr>
              <a:t>“Plan your trip to </a:t>
            </a:r>
            <a:r>
              <a:rPr lang="en-US" err="1">
                <a:latin typeface="Times New Roman"/>
                <a:cs typeface="Times New Roman"/>
              </a:rPr>
              <a:t>Jaflong</a:t>
            </a:r>
            <a:r>
              <a:rPr lang="en-US">
                <a:latin typeface="Times New Roman"/>
                <a:cs typeface="Times New Roman"/>
              </a:rPr>
              <a:t> today and experience the magic of Sylhet!”</a:t>
            </a:r>
            <a:endParaRPr lang="en-US"/>
          </a:p>
          <a:p>
            <a:r>
              <a:rPr lang="en-US" b="1">
                <a:latin typeface="Times New Roman"/>
                <a:cs typeface="Times New Roman"/>
              </a:rPr>
              <a:t>Visuals</a:t>
            </a:r>
            <a:r>
              <a:rPr lang="en-US">
                <a:latin typeface="Times New Roman"/>
                <a:cs typeface="Times New Roman"/>
              </a:rPr>
              <a:t>:</a:t>
            </a:r>
            <a:endParaRPr lang="en-US"/>
          </a:p>
          <a:p>
            <a:pPr lvl="1"/>
            <a:r>
              <a:rPr lang="en-US">
                <a:latin typeface="Times New Roman"/>
                <a:cs typeface="Times New Roman"/>
              </a:rPr>
              <a:t>A montage of photos or a map of the area.</a:t>
            </a:r>
            <a:endParaRPr lang="en-US"/>
          </a:p>
          <a:p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xmlns="" id="{C3C0D90E-074A-4F52-9B11-B52BEF4BCBE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Block Arc 26">
            <a:extLst>
              <a:ext uri="{FF2B5EF4-FFF2-40B4-BE49-F238E27FC236}">
                <a16:creationId xmlns:a16="http://schemas.microsoft.com/office/drawing/2014/main" xmlns="" id="{CABBD4C1-E6F8-46F6-8152-A8A97490BF4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8912417" y="1218531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xmlns="" id="{83BA5EF5-1FE9-4BF9-83BB-269BCDDF61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xmlns="" id="{4B3BCACB-5880-460B-9606-8C433A9AF99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reeform: Shape 32">
            <a:extLst>
              <a:ext uri="{FF2B5EF4-FFF2-40B4-BE49-F238E27FC236}">
                <a16:creationId xmlns:a16="http://schemas.microsoft.com/office/drawing/2014/main" xmlns="" id="{88853921-7BC9-4BDE-ACAB-133C683C82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5" name="Arc 34">
            <a:extLst>
              <a:ext uri="{FF2B5EF4-FFF2-40B4-BE49-F238E27FC236}">
                <a16:creationId xmlns:a16="http://schemas.microsoft.com/office/drawing/2014/main" xmlns="" id="{09192968-3AE7-4470-A61C-97294BB9273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xmlns="" id="{3AB72E55-43E4-4356-BFE8-E2102CB0B50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23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xmlns="" id="{7FF47CB7-972F-479F-A36D-9E72D26EC8D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xmlns="" id="{0D153B68-5844-490D-8E67-F616D6D721C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C4AD55-5807-8AD3-A8E8-C7A2A7939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7"/>
            <a:ext cx="9392421" cy="1330841"/>
          </a:xfrm>
        </p:spPr>
        <p:txBody>
          <a:bodyPr>
            <a:normAutofit/>
          </a:bodyPr>
          <a:lstStyle/>
          <a:p>
            <a:r>
              <a:rPr lang="en-US"/>
              <a:t>Location and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1F33E8A-4E2B-176E-67B3-B323651C73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198362"/>
            <a:ext cx="4958966" cy="3917773"/>
          </a:xfrm>
        </p:spPr>
        <p:txBody>
          <a:bodyPr vert="horz" lIns="91440" tIns="45720" rIns="91440" bIns="45720" rtlCol="0">
            <a:normAutofit/>
          </a:bodyPr>
          <a:lstStyle/>
          <a:p>
            <a:pPr marL="457200" lvl="1" indent="0">
              <a:buNone/>
            </a:pPr>
            <a:r>
              <a:rPr lang="en-US" sz="2000">
                <a:latin typeface="Times New Roman"/>
                <a:cs typeface="Times New Roman"/>
              </a:rPr>
              <a:t>Situated in </a:t>
            </a:r>
            <a:r>
              <a:rPr lang="en-US" sz="2000" b="1">
                <a:latin typeface="Times New Roman"/>
                <a:cs typeface="Times New Roman"/>
              </a:rPr>
              <a:t>Sylhet District</a:t>
            </a:r>
            <a:r>
              <a:rPr lang="en-US" sz="2000">
                <a:latin typeface="Times New Roman"/>
                <a:cs typeface="Times New Roman"/>
              </a:rPr>
              <a:t>, northeast of Bangladesh.</a:t>
            </a:r>
            <a:endParaRPr lang="en-US" sz="2000"/>
          </a:p>
          <a:p>
            <a:pPr>
              <a:buFont typeface="Wingdings" panose="020B0604020202020204" pitchFamily="34" charset="0"/>
              <a:buChar char="v"/>
            </a:pPr>
            <a:r>
              <a:rPr lang="en-US" sz="2000">
                <a:latin typeface="Times New Roman"/>
                <a:cs typeface="Times New Roman"/>
              </a:rPr>
              <a:t>Located on the border between Bangladesh and India</a:t>
            </a:r>
          </a:p>
          <a:p>
            <a:pPr marL="0" indent="0">
              <a:buNone/>
            </a:pPr>
            <a:endParaRPr lang="en-US" sz="2000">
              <a:latin typeface="Times New Roman"/>
              <a:cs typeface="Times New Roman"/>
            </a:endParaRPr>
          </a:p>
          <a:p>
            <a:pPr>
              <a:buFont typeface="Arial"/>
              <a:buChar char="•"/>
            </a:pPr>
            <a:r>
              <a:rPr lang="en-US" sz="2000" b="1">
                <a:latin typeface="Times New Roman"/>
                <a:cs typeface="Times New Roman"/>
              </a:rPr>
              <a:t>Overview</a:t>
            </a:r>
            <a:r>
              <a:rPr lang="en-US" sz="2000">
                <a:latin typeface="Times New Roman"/>
                <a:cs typeface="Times New Roman"/>
              </a:rPr>
              <a:t>:</a:t>
            </a:r>
            <a:endParaRPr lang="en-US" sz="2000"/>
          </a:p>
          <a:p>
            <a:pPr marL="971550" lvl="1" indent="-285750">
              <a:buFont typeface="Arial"/>
              <a:buChar char="•"/>
            </a:pPr>
            <a:r>
              <a:rPr lang="en-US" sz="2000">
                <a:latin typeface="Times New Roman"/>
                <a:cs typeface="Times New Roman"/>
              </a:rPr>
              <a:t>Known for its picturesque landscapes, serene environment, and unique stone collection culture.</a:t>
            </a:r>
            <a:endParaRPr lang="en-US" sz="2000"/>
          </a:p>
          <a:p>
            <a:pPr marL="0" indent="0">
              <a:buFont typeface="Wingdings" panose="020B0604020202020204" pitchFamily="34" charset="0"/>
              <a:buNone/>
            </a:pPr>
            <a:endParaRPr lang="en-US" sz="2000">
              <a:latin typeface="Times New Roman"/>
              <a:cs typeface="Times New Roman"/>
            </a:endParaRPr>
          </a:p>
        </p:txBody>
      </p:sp>
      <p:pic>
        <p:nvPicPr>
          <p:cNvPr id="4" name="Picture 3" descr="A map with a blue line&#10;&#10;AI-generated content may be incorrect.">
            <a:extLst>
              <a:ext uri="{FF2B5EF4-FFF2-40B4-BE49-F238E27FC236}">
                <a16:creationId xmlns:a16="http://schemas.microsoft.com/office/drawing/2014/main" xmlns="" id="{05ABC9BD-8595-E2A3-763A-DE4F7585034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-30303"/>
          <a:stretch/>
        </p:blipFill>
        <p:spPr>
          <a:xfrm>
            <a:off x="6382962" y="1662454"/>
            <a:ext cx="5796689" cy="4503880"/>
          </a:xfrm>
          <a:prstGeom prst="rect">
            <a:avLst/>
          </a:prstGeom>
        </p:spPr>
      </p:pic>
      <p:sp>
        <p:nvSpPr>
          <p:cNvPr id="54" name="Freeform: Shape 53">
            <a:extLst>
              <a:ext uri="{FF2B5EF4-FFF2-40B4-BE49-F238E27FC236}">
                <a16:creationId xmlns:a16="http://schemas.microsoft.com/office/drawing/2014/main" xmlns="" id="{9A0D773F-7A7D-4DBB-9DEA-86BB8B8F4BC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36991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xmlns="" id="{231BF440-39FA-4087-84CC-2EEC0BBDAF2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Bird's eye view of a river in a lush forest">
            <a:extLst>
              <a:ext uri="{FF2B5EF4-FFF2-40B4-BE49-F238E27FC236}">
                <a16:creationId xmlns:a16="http://schemas.microsoft.com/office/drawing/2014/main" xmlns="" id="{B31B8E7D-9FFD-E8B0-8E7E-D10F392FBE2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5514" r="-2" b="15512"/>
          <a:stretch/>
        </p:blipFill>
        <p:spPr>
          <a:xfrm>
            <a:off x="4883025" y="10"/>
            <a:ext cx="7308975" cy="3364982"/>
          </a:xfrm>
          <a:custGeom>
            <a:avLst/>
            <a:gdLst/>
            <a:ahLst/>
            <a:cxnLst/>
            <a:rect l="l" t="t" r="r" b="b"/>
            <a:pathLst>
              <a:path w="7308975" h="3364992">
                <a:moveTo>
                  <a:pt x="0" y="0"/>
                </a:moveTo>
                <a:lnTo>
                  <a:pt x="7308975" y="0"/>
                </a:lnTo>
                <a:lnTo>
                  <a:pt x="7308975" y="3364992"/>
                </a:lnTo>
                <a:lnTo>
                  <a:pt x="1210305" y="3364992"/>
                </a:lnTo>
                <a:lnTo>
                  <a:pt x="1192705" y="2943200"/>
                </a:lnTo>
                <a:cubicBezTo>
                  <a:pt x="1098874" y="1825108"/>
                  <a:pt x="684692" y="821621"/>
                  <a:pt x="62981" y="69271"/>
                </a:cubicBezTo>
                <a:close/>
              </a:path>
            </a:pathLst>
          </a:custGeom>
        </p:spPr>
      </p:pic>
      <p:pic>
        <p:nvPicPr>
          <p:cNvPr id="6" name="Picture 5" descr="A beach with boats and a body of water&#10;&#10;AI-generated content may be incorrect.">
            <a:extLst>
              <a:ext uri="{FF2B5EF4-FFF2-40B4-BE49-F238E27FC236}">
                <a16:creationId xmlns:a16="http://schemas.microsoft.com/office/drawing/2014/main" xmlns="" id="{F81EBDB0-1541-8409-F2C9-1F45A1625CC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7787" r="-1" b="-1"/>
          <a:stretch/>
        </p:blipFill>
        <p:spPr>
          <a:xfrm>
            <a:off x="4883025" y="3493008"/>
            <a:ext cx="7308975" cy="3364992"/>
          </a:xfrm>
          <a:custGeom>
            <a:avLst/>
            <a:gdLst/>
            <a:ahLst/>
            <a:cxnLst/>
            <a:rect l="l" t="t" r="r" b="b"/>
            <a:pathLst>
              <a:path w="7308975" h="3364992">
                <a:moveTo>
                  <a:pt x="1210305" y="0"/>
                </a:moveTo>
                <a:lnTo>
                  <a:pt x="7308975" y="0"/>
                </a:lnTo>
                <a:lnTo>
                  <a:pt x="7308975" y="3364992"/>
                </a:lnTo>
                <a:lnTo>
                  <a:pt x="0" y="3364992"/>
                </a:lnTo>
                <a:lnTo>
                  <a:pt x="62981" y="3295722"/>
                </a:lnTo>
                <a:cubicBezTo>
                  <a:pt x="684692" y="2543371"/>
                  <a:pt x="1098874" y="1539884"/>
                  <a:pt x="1192705" y="421793"/>
                </a:cubicBezTo>
                <a:close/>
              </a:path>
            </a:pathLst>
          </a:custGeom>
        </p:spPr>
      </p:pic>
      <p:sp useBgFill="1">
        <p:nvSpPr>
          <p:cNvPr id="18" name="Freeform: Shape 17">
            <a:extLst>
              <a:ext uri="{FF2B5EF4-FFF2-40B4-BE49-F238E27FC236}">
                <a16:creationId xmlns:a16="http://schemas.microsoft.com/office/drawing/2014/main" xmlns="" id="{F04E4CBA-303B-48BD-8451-C2701CB0EEB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6096001" cy="6858000"/>
          </a:xfrm>
          <a:custGeom>
            <a:avLst/>
            <a:gdLst>
              <a:gd name="connsiteX0" fmla="*/ 0 w 6096001"/>
              <a:gd name="connsiteY0" fmla="*/ 0 h 6858000"/>
              <a:gd name="connsiteX1" fmla="*/ 4883024 w 6096001"/>
              <a:gd name="connsiteY1" fmla="*/ 0 h 6858000"/>
              <a:gd name="connsiteX2" fmla="*/ 4946006 w 6096001"/>
              <a:gd name="connsiteY2" fmla="*/ 69271 h 6858000"/>
              <a:gd name="connsiteX3" fmla="*/ 6096001 w 6096001"/>
              <a:gd name="connsiteY3" fmla="*/ 3429000 h 6858000"/>
              <a:gd name="connsiteX4" fmla="*/ 4946006 w 6096001"/>
              <a:gd name="connsiteY4" fmla="*/ 6788730 h 6858000"/>
              <a:gd name="connsiteX5" fmla="*/ 4883024 w 6096001"/>
              <a:gd name="connsiteY5" fmla="*/ 6858000 h 6858000"/>
              <a:gd name="connsiteX6" fmla="*/ 0 w 609600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1" h="6858000">
                <a:moveTo>
                  <a:pt x="0" y="0"/>
                </a:moveTo>
                <a:lnTo>
                  <a:pt x="4883024" y="0"/>
                </a:lnTo>
                <a:lnTo>
                  <a:pt x="4946006" y="69271"/>
                </a:lnTo>
                <a:cubicBezTo>
                  <a:pt x="5656532" y="929100"/>
                  <a:pt x="6096001" y="2116944"/>
                  <a:pt x="6096001" y="3429000"/>
                </a:cubicBezTo>
                <a:cubicBezTo>
                  <a:pt x="6096001" y="4741056"/>
                  <a:pt x="5656532" y="5928900"/>
                  <a:pt x="4946006" y="6788730"/>
                </a:cubicBezTo>
                <a:lnTo>
                  <a:pt x="4883024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0" name="Freeform: Shape 19">
            <a:extLst>
              <a:ext uri="{FF2B5EF4-FFF2-40B4-BE49-F238E27FC236}">
                <a16:creationId xmlns:a16="http://schemas.microsoft.com/office/drawing/2014/main" xmlns="" id="{F6CA58B3-AFCC-4A40-9882-50D5080879B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0"/>
            <a:ext cx="6087332" cy="6858000"/>
          </a:xfrm>
          <a:custGeom>
            <a:avLst/>
            <a:gdLst>
              <a:gd name="connsiteX0" fmla="*/ 0 w 6087332"/>
              <a:gd name="connsiteY0" fmla="*/ 0 h 6858000"/>
              <a:gd name="connsiteX1" fmla="*/ 4874355 w 6087332"/>
              <a:gd name="connsiteY1" fmla="*/ 0 h 6858000"/>
              <a:gd name="connsiteX2" fmla="*/ 4937337 w 6087332"/>
              <a:gd name="connsiteY2" fmla="*/ 69271 h 6858000"/>
              <a:gd name="connsiteX3" fmla="*/ 6087332 w 6087332"/>
              <a:gd name="connsiteY3" fmla="*/ 3429000 h 6858000"/>
              <a:gd name="connsiteX4" fmla="*/ 4937337 w 6087332"/>
              <a:gd name="connsiteY4" fmla="*/ 6788730 h 6858000"/>
              <a:gd name="connsiteX5" fmla="*/ 4874355 w 6087332"/>
              <a:gd name="connsiteY5" fmla="*/ 6858000 h 6858000"/>
              <a:gd name="connsiteX6" fmla="*/ 0 w 6087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7332" h="6858000">
                <a:moveTo>
                  <a:pt x="0" y="0"/>
                </a:moveTo>
                <a:lnTo>
                  <a:pt x="4874355" y="0"/>
                </a:lnTo>
                <a:lnTo>
                  <a:pt x="4937337" y="69271"/>
                </a:lnTo>
                <a:cubicBezTo>
                  <a:pt x="5647863" y="929100"/>
                  <a:pt x="6087332" y="2116944"/>
                  <a:pt x="6087332" y="3429000"/>
                </a:cubicBezTo>
                <a:cubicBezTo>
                  <a:pt x="6087332" y="4741056"/>
                  <a:pt x="5647863" y="5928900"/>
                  <a:pt x="4937337" y="6788730"/>
                </a:cubicBezTo>
                <a:lnTo>
                  <a:pt x="487435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4E1DA6B-9534-A837-84BA-A7030BB46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859536"/>
            <a:ext cx="4832802" cy="1243584"/>
          </a:xfrm>
        </p:spPr>
        <p:txBody>
          <a:bodyPr>
            <a:normAutofit/>
          </a:bodyPr>
          <a:lstStyle/>
          <a:p>
            <a:r>
              <a:rPr lang="en-US" sz="3400"/>
              <a:t>Key Attraction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75C56826-D4E5-42ED-8529-079651CB300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115214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xmlns="" id="{82095FCE-EF05-4443-B97A-85DEE3A5CA1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49544" y="2194560"/>
            <a:ext cx="4892040" cy="18288"/>
          </a:xfrm>
          <a:prstGeom prst="rect">
            <a:avLst/>
          </a:prstGeom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CA00AE6B-AA30-4CF8-BA6F-339B780AD76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49544" y="2194560"/>
            <a:ext cx="4892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D6B52F9-3F9D-ACCF-D421-B427A1DD6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6" y="2512611"/>
            <a:ext cx="4832803" cy="366435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700" b="1" err="1">
                <a:solidFill>
                  <a:schemeClr val="accent2"/>
                </a:solidFill>
                <a:latin typeface="Times New Roman"/>
                <a:cs typeface="Times New Roman"/>
              </a:rPr>
              <a:t>Piyain</a:t>
            </a:r>
            <a:r>
              <a:rPr lang="en-US" sz="1700" b="1" dirty="0">
                <a:solidFill>
                  <a:schemeClr val="accent2"/>
                </a:solidFill>
                <a:latin typeface="Times New Roman"/>
                <a:cs typeface="Times New Roman"/>
              </a:rPr>
              <a:t> River</a:t>
            </a:r>
            <a:r>
              <a:rPr lang="en-US" sz="1700" dirty="0">
                <a:latin typeface="Times New Roman"/>
                <a:cs typeface="Times New Roman"/>
              </a:rPr>
              <a:t>:</a:t>
            </a:r>
            <a:endParaRPr lang="en-US" sz="1700" dirty="0"/>
          </a:p>
          <a:p>
            <a:pPr lvl="1"/>
            <a:r>
              <a:rPr lang="en-US" sz="1700" dirty="0">
                <a:latin typeface="Times New Roman"/>
                <a:cs typeface="Times New Roman"/>
              </a:rPr>
              <a:t>Crystal-clear river flowing through </a:t>
            </a:r>
            <a:r>
              <a:rPr lang="en-US" sz="1700" dirty="0" err="1">
                <a:latin typeface="Times New Roman"/>
                <a:cs typeface="Times New Roman"/>
              </a:rPr>
              <a:t>Jaflong</a:t>
            </a:r>
            <a:r>
              <a:rPr lang="en-US" sz="1700" dirty="0">
                <a:latin typeface="Times New Roman"/>
                <a:cs typeface="Times New Roman"/>
              </a:rPr>
              <a:t>.</a:t>
            </a:r>
            <a:endParaRPr lang="en-US" sz="1700" dirty="0"/>
          </a:p>
          <a:p>
            <a:pPr lvl="1"/>
            <a:r>
              <a:rPr lang="en-US" sz="1700" dirty="0">
                <a:latin typeface="Times New Roman"/>
                <a:cs typeface="Times New Roman"/>
              </a:rPr>
              <a:t>A major attraction for boat rides and photography.</a:t>
            </a:r>
            <a:endParaRPr lang="en-US" sz="1700" dirty="0"/>
          </a:p>
          <a:p>
            <a:r>
              <a:rPr lang="en-US" sz="1700" b="1" dirty="0">
                <a:solidFill>
                  <a:schemeClr val="accent2"/>
                </a:solidFill>
                <a:latin typeface="Times New Roman"/>
                <a:cs typeface="Times New Roman"/>
              </a:rPr>
              <a:t>Stone Collection</a:t>
            </a:r>
            <a:r>
              <a:rPr lang="en-US" sz="1700" dirty="0">
                <a:solidFill>
                  <a:schemeClr val="accent2"/>
                </a:solidFill>
                <a:latin typeface="Times New Roman"/>
                <a:cs typeface="Times New Roman"/>
              </a:rPr>
              <a:t>:</a:t>
            </a:r>
            <a:endParaRPr lang="en-US" sz="1700" dirty="0">
              <a:solidFill>
                <a:schemeClr val="accent2"/>
              </a:solidFill>
            </a:endParaRPr>
          </a:p>
          <a:p>
            <a:pPr lvl="1"/>
            <a:r>
              <a:rPr lang="en-US" sz="1700" dirty="0">
                <a:latin typeface="Times New Roman"/>
                <a:cs typeface="Times New Roman"/>
              </a:rPr>
              <a:t>Famous for natural stone collection from the riverbed.</a:t>
            </a:r>
            <a:endParaRPr lang="en-US" sz="1700" dirty="0"/>
          </a:p>
          <a:p>
            <a:pPr lvl="1"/>
            <a:r>
              <a:rPr lang="en-US" sz="1700" dirty="0">
                <a:latin typeface="Times New Roman"/>
                <a:cs typeface="Times New Roman"/>
              </a:rPr>
              <a:t>Locals collect colorful stones as part of their livelihood.</a:t>
            </a:r>
            <a:endParaRPr lang="en-US" sz="1700" dirty="0"/>
          </a:p>
          <a:p>
            <a:r>
              <a:rPr lang="en-US" sz="1700" b="1" err="1">
                <a:solidFill>
                  <a:schemeClr val="accent2"/>
                </a:solidFill>
                <a:latin typeface="Times New Roman"/>
                <a:cs typeface="Times New Roman"/>
              </a:rPr>
              <a:t>Tamabil</a:t>
            </a:r>
            <a:r>
              <a:rPr lang="en-US" sz="1700" b="1" dirty="0">
                <a:solidFill>
                  <a:schemeClr val="accent2"/>
                </a:solidFill>
                <a:latin typeface="Times New Roman"/>
                <a:cs typeface="Times New Roman"/>
              </a:rPr>
              <a:t> Border</a:t>
            </a:r>
            <a:r>
              <a:rPr lang="en-US" sz="1700" dirty="0">
                <a:solidFill>
                  <a:schemeClr val="accent2"/>
                </a:solidFill>
                <a:latin typeface="Times New Roman"/>
                <a:cs typeface="Times New Roman"/>
              </a:rPr>
              <a:t>:</a:t>
            </a:r>
            <a:endParaRPr lang="en-US" sz="1700" dirty="0">
              <a:solidFill>
                <a:schemeClr val="accent2"/>
              </a:solidFill>
            </a:endParaRPr>
          </a:p>
          <a:p>
            <a:r>
              <a:rPr lang="en-US" sz="1700" dirty="0">
                <a:latin typeface="Times New Roman"/>
                <a:cs typeface="Times New Roman"/>
              </a:rPr>
              <a:t>Border viewpoint offering scenic vistas of Meghalaya’s rolling hills</a:t>
            </a: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51944871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xmlns="" id="{B3684CCF-CEBB-4D8E-A366-95E43D4C790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E8BE69E7-E327-A5A6-3B31-267057AA7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45810"/>
            <a:ext cx="4960945" cy="1325563"/>
          </a:xfrm>
        </p:spPr>
        <p:txBody>
          <a:bodyPr>
            <a:normAutofit/>
          </a:bodyPr>
          <a:lstStyle/>
          <a:p>
            <a:r>
              <a:rPr lang="en-US"/>
              <a:t>Natural Beauty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xmlns="" id="{973D3822-C8F3-AE81-4372-0C4D2553E5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4933462" cy="435133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700" b="1">
                <a:latin typeface="Times New Roman"/>
                <a:cs typeface="Times New Roman"/>
              </a:rPr>
              <a:t>Surrounding Hills</a:t>
            </a:r>
            <a:r>
              <a:rPr lang="en-US" sz="1700">
                <a:latin typeface="Times New Roman"/>
                <a:cs typeface="Times New Roman"/>
              </a:rPr>
              <a:t>:</a:t>
            </a:r>
            <a:endParaRPr lang="en-US" sz="1700"/>
          </a:p>
          <a:p>
            <a:pPr lvl="1"/>
            <a:r>
              <a:rPr lang="en-US" sz="1700">
                <a:latin typeface="Times New Roman"/>
                <a:cs typeface="Times New Roman"/>
              </a:rPr>
              <a:t>Covered in lush green forests.</a:t>
            </a:r>
            <a:endParaRPr lang="en-US" sz="1700"/>
          </a:p>
          <a:p>
            <a:pPr lvl="1"/>
            <a:r>
              <a:rPr lang="en-US" sz="1700">
                <a:latin typeface="Times New Roman"/>
                <a:cs typeface="Times New Roman"/>
              </a:rPr>
              <a:t>Often shrouded in mist, especially during the rainy season.</a:t>
            </a:r>
            <a:endParaRPr lang="en-US" sz="1700"/>
          </a:p>
          <a:p>
            <a:r>
              <a:rPr lang="en-US" sz="1700" b="1">
                <a:latin typeface="Times New Roman"/>
                <a:cs typeface="Times New Roman"/>
              </a:rPr>
              <a:t>Dawki Bridge (India)</a:t>
            </a:r>
            <a:r>
              <a:rPr lang="en-US" sz="1700">
                <a:latin typeface="Times New Roman"/>
                <a:cs typeface="Times New Roman"/>
              </a:rPr>
              <a:t>:</a:t>
            </a:r>
            <a:endParaRPr lang="en-US" sz="1700"/>
          </a:p>
          <a:p>
            <a:pPr lvl="1"/>
            <a:r>
              <a:rPr lang="en-US" sz="1700">
                <a:latin typeface="Times New Roman"/>
                <a:cs typeface="Times New Roman"/>
              </a:rPr>
              <a:t>A popular spot visible from Jaflong, adding international charm.</a:t>
            </a:r>
            <a:endParaRPr lang="en-US" sz="1700"/>
          </a:p>
          <a:p>
            <a:r>
              <a:rPr lang="en-US" sz="1700" b="1">
                <a:latin typeface="Times New Roman"/>
                <a:cs typeface="Times New Roman"/>
              </a:rPr>
              <a:t>Flora and Fauna</a:t>
            </a:r>
            <a:r>
              <a:rPr lang="en-US" sz="1700">
                <a:latin typeface="Times New Roman"/>
                <a:cs typeface="Times New Roman"/>
              </a:rPr>
              <a:t>:</a:t>
            </a:r>
            <a:endParaRPr lang="en-US" sz="1700"/>
          </a:p>
          <a:p>
            <a:pPr lvl="1"/>
            <a:r>
              <a:rPr lang="en-US" sz="1700">
                <a:latin typeface="Times New Roman"/>
                <a:cs typeface="Times New Roman"/>
              </a:rPr>
              <a:t>Rich biodiversity, including unique plants and birds.</a:t>
            </a:r>
            <a:endParaRPr lang="en-US" sz="1700"/>
          </a:p>
          <a:p>
            <a:endParaRPr lang="en-US" sz="1700"/>
          </a:p>
        </p:txBody>
      </p:sp>
      <p:pic>
        <p:nvPicPr>
          <p:cNvPr id="22" name="Picture 21" descr="Green, mossy forest with sunlight peeking in">
            <a:extLst>
              <a:ext uri="{FF2B5EF4-FFF2-40B4-BE49-F238E27FC236}">
                <a16:creationId xmlns:a16="http://schemas.microsoft.com/office/drawing/2014/main" xmlns="" id="{4866E3F1-45E8-492B-B84E-A6C47322D65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625" r="17998" b="3"/>
          <a:stretch/>
        </p:blipFill>
        <p:spPr>
          <a:xfrm>
            <a:off x="6863996" y="3154859"/>
            <a:ext cx="4030579" cy="3703141"/>
          </a:xfrm>
          <a:custGeom>
            <a:avLst/>
            <a:gdLst/>
            <a:ahLst/>
            <a:cxnLst/>
            <a:rect l="l" t="t" r="r" b="b"/>
            <a:pathLst>
              <a:path w="4030579" h="3703141">
                <a:moveTo>
                  <a:pt x="2015289" y="0"/>
                </a:moveTo>
                <a:cubicBezTo>
                  <a:pt x="3128303" y="0"/>
                  <a:pt x="4030579" y="902277"/>
                  <a:pt x="4030579" y="2015290"/>
                </a:cubicBezTo>
                <a:cubicBezTo>
                  <a:pt x="4030579" y="2710923"/>
                  <a:pt x="3678127" y="3324237"/>
                  <a:pt x="3142057" y="3686399"/>
                </a:cubicBezTo>
                <a:lnTo>
                  <a:pt x="3114499" y="3703141"/>
                </a:lnTo>
                <a:lnTo>
                  <a:pt x="916080" y="3703141"/>
                </a:lnTo>
                <a:lnTo>
                  <a:pt x="888522" y="3686399"/>
                </a:lnTo>
                <a:cubicBezTo>
                  <a:pt x="352452" y="3324237"/>
                  <a:pt x="0" y="2710923"/>
                  <a:pt x="0" y="2015290"/>
                </a:cubicBezTo>
                <a:cubicBezTo>
                  <a:pt x="0" y="902277"/>
                  <a:pt x="902277" y="0"/>
                  <a:pt x="2015289" y="0"/>
                </a:cubicBezTo>
                <a:close/>
              </a:path>
            </a:pathLst>
          </a:custGeom>
        </p:spPr>
      </p:pic>
      <p:sp>
        <p:nvSpPr>
          <p:cNvPr id="34" name="Arc 33">
            <a:extLst>
              <a:ext uri="{FF2B5EF4-FFF2-40B4-BE49-F238E27FC236}">
                <a16:creationId xmlns:a16="http://schemas.microsoft.com/office/drawing/2014/main" xmlns="" id="{70BEB1E7-2F88-40BC-B73D-42E5B6F80BF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4759070" flipV="1">
            <a:off x="6010869" y="-729072"/>
            <a:ext cx="4083433" cy="408343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6" name="Picture 25" descr="A rocky beach with a sign and people on it&#10;&#10;AI-generated content may be incorrect.">
            <a:extLst>
              <a:ext uri="{FF2B5EF4-FFF2-40B4-BE49-F238E27FC236}">
                <a16:creationId xmlns:a16="http://schemas.microsoft.com/office/drawing/2014/main" xmlns="" id="{93237BC6-C0FC-A3C1-4276-C21C87CCC8B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9290" r="2614" b="4"/>
          <a:stretch/>
        </p:blipFill>
        <p:spPr>
          <a:xfrm>
            <a:off x="6305807" y="1"/>
            <a:ext cx="3519312" cy="3007909"/>
          </a:xfrm>
          <a:custGeom>
            <a:avLst/>
            <a:gdLst/>
            <a:ahLst/>
            <a:cxnLst/>
            <a:rect l="l" t="t" r="r" b="b"/>
            <a:pathLst>
              <a:path w="3519312" h="3007909">
                <a:moveTo>
                  <a:pt x="519780" y="0"/>
                </a:moveTo>
                <a:lnTo>
                  <a:pt x="2999532" y="0"/>
                </a:lnTo>
                <a:lnTo>
                  <a:pt x="3003921" y="3989"/>
                </a:lnTo>
                <a:cubicBezTo>
                  <a:pt x="3322356" y="322424"/>
                  <a:pt x="3519312" y="762338"/>
                  <a:pt x="3519312" y="1248253"/>
                </a:cubicBezTo>
                <a:cubicBezTo>
                  <a:pt x="3519312" y="2220084"/>
                  <a:pt x="2731487" y="3007909"/>
                  <a:pt x="1759656" y="3007909"/>
                </a:cubicBezTo>
                <a:cubicBezTo>
                  <a:pt x="787826" y="3007909"/>
                  <a:pt x="0" y="2220084"/>
                  <a:pt x="0" y="1248253"/>
                </a:cubicBezTo>
                <a:cubicBezTo>
                  <a:pt x="0" y="762338"/>
                  <a:pt x="196957" y="322424"/>
                  <a:pt x="515392" y="3989"/>
                </a:cubicBezTo>
                <a:close/>
              </a:path>
            </a:pathLst>
          </a:custGeom>
        </p:spPr>
      </p:pic>
      <p:pic>
        <p:nvPicPr>
          <p:cNvPr id="27" name="Picture 26" descr="A waterfall in the forest&#10;&#10;AI-generated content may be incorrect.">
            <a:extLst>
              <a:ext uri="{FF2B5EF4-FFF2-40B4-BE49-F238E27FC236}">
                <a16:creationId xmlns:a16="http://schemas.microsoft.com/office/drawing/2014/main" xmlns="" id="{876B50EC-191A-C638-9BAD-3CE62FE3921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2813" r="1" b="1"/>
          <a:stretch/>
        </p:blipFill>
        <p:spPr>
          <a:xfrm>
            <a:off x="9933462" y="372217"/>
            <a:ext cx="2258539" cy="3554668"/>
          </a:xfrm>
          <a:custGeom>
            <a:avLst/>
            <a:gdLst/>
            <a:ahLst/>
            <a:cxnLst/>
            <a:rect l="l" t="t" r="r" b="b"/>
            <a:pathLst>
              <a:path w="2258539" h="3554668">
                <a:moveTo>
                  <a:pt x="1777334" y="0"/>
                </a:moveTo>
                <a:cubicBezTo>
                  <a:pt x="1900033" y="0"/>
                  <a:pt x="2019829" y="12434"/>
                  <a:pt x="2135529" y="36109"/>
                </a:cubicBezTo>
                <a:lnTo>
                  <a:pt x="2258539" y="67738"/>
                </a:lnTo>
                <a:lnTo>
                  <a:pt x="2258539" y="3486930"/>
                </a:lnTo>
                <a:lnTo>
                  <a:pt x="2135529" y="3518559"/>
                </a:lnTo>
                <a:cubicBezTo>
                  <a:pt x="2019829" y="3542235"/>
                  <a:pt x="1900033" y="3554668"/>
                  <a:pt x="1777334" y="3554668"/>
                </a:cubicBezTo>
                <a:cubicBezTo>
                  <a:pt x="795739" y="3554668"/>
                  <a:pt x="0" y="2758929"/>
                  <a:pt x="0" y="1777334"/>
                </a:cubicBezTo>
                <a:cubicBezTo>
                  <a:pt x="0" y="795740"/>
                  <a:pt x="795739" y="0"/>
                  <a:pt x="1777334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246858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xmlns="" id="{637B2035-1FCB-439A-B421-095E136C7E0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676D6CDF-C512-4739-B158-55EE955EFA3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-5503" y="-1"/>
            <a:ext cx="12192000" cy="6857999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EA4A5A78-4B5B-FE10-5621-ADAA0966B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3" y="670559"/>
            <a:ext cx="4683321" cy="2148841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Activities for Tourists</a:t>
            </a:r>
          </a:p>
        </p:txBody>
      </p:sp>
      <p:pic>
        <p:nvPicPr>
          <p:cNvPr id="5" name="Picture 4" descr="A beach with boats and a body of water&#10;&#10;AI-generated content may be incorrect.">
            <a:extLst>
              <a:ext uri="{FF2B5EF4-FFF2-40B4-BE49-F238E27FC236}">
                <a16:creationId xmlns:a16="http://schemas.microsoft.com/office/drawing/2014/main" xmlns="" id="{780797EF-0C16-3FB6-B251-09EA213D5D7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3775" b="-2"/>
          <a:stretch/>
        </p:blipFill>
        <p:spPr>
          <a:xfrm>
            <a:off x="1" y="3105151"/>
            <a:ext cx="6448424" cy="3752849"/>
          </a:xfrm>
          <a:custGeom>
            <a:avLst/>
            <a:gdLst/>
            <a:ahLst/>
            <a:cxnLst/>
            <a:rect l="l" t="t" r="r" b="b"/>
            <a:pathLst>
              <a:path w="6448424" h="3752849">
                <a:moveTo>
                  <a:pt x="0" y="0"/>
                </a:moveTo>
                <a:lnTo>
                  <a:pt x="137978" y="22215"/>
                </a:lnTo>
                <a:cubicBezTo>
                  <a:pt x="196046" y="32277"/>
                  <a:pt x="252469" y="42437"/>
                  <a:pt x="295660" y="49771"/>
                </a:cubicBezTo>
                <a:cubicBezTo>
                  <a:pt x="364885" y="66610"/>
                  <a:pt x="403214" y="32071"/>
                  <a:pt x="456941" y="65635"/>
                </a:cubicBezTo>
                <a:cubicBezTo>
                  <a:pt x="529612" y="69090"/>
                  <a:pt x="662508" y="71245"/>
                  <a:pt x="731691" y="70501"/>
                </a:cubicBezTo>
                <a:cubicBezTo>
                  <a:pt x="768741" y="62400"/>
                  <a:pt x="808263" y="64633"/>
                  <a:pt x="841820" y="61171"/>
                </a:cubicBezTo>
                <a:cubicBezTo>
                  <a:pt x="958973" y="43639"/>
                  <a:pt x="1009730" y="45863"/>
                  <a:pt x="1068219" y="39136"/>
                </a:cubicBezTo>
                <a:cubicBezTo>
                  <a:pt x="1104329" y="33447"/>
                  <a:pt x="1156536" y="44203"/>
                  <a:pt x="1174190" y="38808"/>
                </a:cubicBezTo>
                <a:cubicBezTo>
                  <a:pt x="1188943" y="36385"/>
                  <a:pt x="1213832" y="14880"/>
                  <a:pt x="1225923" y="34507"/>
                </a:cubicBezTo>
                <a:cubicBezTo>
                  <a:pt x="1305283" y="8501"/>
                  <a:pt x="1319617" y="30839"/>
                  <a:pt x="1385617" y="18003"/>
                </a:cubicBezTo>
                <a:cubicBezTo>
                  <a:pt x="1461876" y="-26747"/>
                  <a:pt x="1519510" y="56342"/>
                  <a:pt x="1563967" y="4638"/>
                </a:cubicBezTo>
                <a:lnTo>
                  <a:pt x="1676634" y="10582"/>
                </a:lnTo>
                <a:lnTo>
                  <a:pt x="1769429" y="20265"/>
                </a:lnTo>
                <a:cubicBezTo>
                  <a:pt x="1790625" y="23534"/>
                  <a:pt x="1880369" y="18448"/>
                  <a:pt x="1900584" y="27732"/>
                </a:cubicBezTo>
                <a:cubicBezTo>
                  <a:pt x="2072430" y="22762"/>
                  <a:pt x="2014935" y="5831"/>
                  <a:pt x="2127041" y="22101"/>
                </a:cubicBezTo>
                <a:cubicBezTo>
                  <a:pt x="2168847" y="65820"/>
                  <a:pt x="2153052" y="28773"/>
                  <a:pt x="2211644" y="44507"/>
                </a:cubicBezTo>
                <a:cubicBezTo>
                  <a:pt x="2211201" y="9921"/>
                  <a:pt x="2277596" y="73686"/>
                  <a:pt x="2299605" y="38004"/>
                </a:cubicBezTo>
                <a:cubicBezTo>
                  <a:pt x="2309570" y="41997"/>
                  <a:pt x="2318531" y="46991"/>
                  <a:pt x="2327359" y="52270"/>
                </a:cubicBezTo>
                <a:lnTo>
                  <a:pt x="2331995" y="55017"/>
                </a:lnTo>
                <a:lnTo>
                  <a:pt x="2353777" y="59755"/>
                </a:lnTo>
                <a:lnTo>
                  <a:pt x="2355893" y="68914"/>
                </a:lnTo>
                <a:lnTo>
                  <a:pt x="2385794" y="81650"/>
                </a:lnTo>
                <a:cubicBezTo>
                  <a:pt x="2397613" y="85211"/>
                  <a:pt x="2411061" y="87627"/>
                  <a:pt x="2427010" y="88184"/>
                </a:cubicBezTo>
                <a:cubicBezTo>
                  <a:pt x="2486314" y="76422"/>
                  <a:pt x="2553170" y="126870"/>
                  <a:pt x="2627153" y="110451"/>
                </a:cubicBezTo>
                <a:cubicBezTo>
                  <a:pt x="2653722" y="107383"/>
                  <a:pt x="2732043" y="116068"/>
                  <a:pt x="2744462" y="128780"/>
                </a:cubicBezTo>
                <a:cubicBezTo>
                  <a:pt x="2760299" y="132873"/>
                  <a:pt x="2780248" y="130843"/>
                  <a:pt x="2785202" y="143610"/>
                </a:cubicBezTo>
                <a:cubicBezTo>
                  <a:pt x="2794558" y="159316"/>
                  <a:pt x="2856498" y="142821"/>
                  <a:pt x="2844667" y="159029"/>
                </a:cubicBezTo>
                <a:cubicBezTo>
                  <a:pt x="2888530" y="147871"/>
                  <a:pt x="2914187" y="181391"/>
                  <a:pt x="2946649" y="192330"/>
                </a:cubicBezTo>
                <a:cubicBezTo>
                  <a:pt x="2981872" y="180417"/>
                  <a:pt x="3015239" y="215115"/>
                  <a:pt x="3088812" y="226485"/>
                </a:cubicBezTo>
                <a:cubicBezTo>
                  <a:pt x="3127734" y="212524"/>
                  <a:pt x="3138301" y="234381"/>
                  <a:pt x="3208669" y="217774"/>
                </a:cubicBezTo>
                <a:cubicBezTo>
                  <a:pt x="3242208" y="219284"/>
                  <a:pt x="3229623" y="233297"/>
                  <a:pt x="3290045" y="235553"/>
                </a:cubicBezTo>
                <a:cubicBezTo>
                  <a:pt x="3399655" y="215239"/>
                  <a:pt x="3444518" y="245862"/>
                  <a:pt x="3529335" y="249571"/>
                </a:cubicBezTo>
                <a:cubicBezTo>
                  <a:pt x="3623697" y="257405"/>
                  <a:pt x="3587652" y="268832"/>
                  <a:pt x="3716766" y="252690"/>
                </a:cubicBezTo>
                <a:cubicBezTo>
                  <a:pt x="3723469" y="267318"/>
                  <a:pt x="3737863" y="269842"/>
                  <a:pt x="3765333" y="266823"/>
                </a:cubicBezTo>
                <a:cubicBezTo>
                  <a:pt x="3810754" y="271601"/>
                  <a:pt x="3792745" y="303866"/>
                  <a:pt x="3846897" y="290090"/>
                </a:cubicBezTo>
                <a:cubicBezTo>
                  <a:pt x="3830941" y="306608"/>
                  <a:pt x="3929114" y="308026"/>
                  <a:pt x="3900217" y="323590"/>
                </a:cubicBezTo>
                <a:cubicBezTo>
                  <a:pt x="3922367" y="343425"/>
                  <a:pt x="3948574" y="318948"/>
                  <a:pt x="3971444" y="336662"/>
                </a:cubicBezTo>
                <a:cubicBezTo>
                  <a:pt x="4002781" y="344193"/>
                  <a:pt x="3960997" y="315419"/>
                  <a:pt x="3997868" y="318867"/>
                </a:cubicBezTo>
                <a:cubicBezTo>
                  <a:pt x="4041159" y="326219"/>
                  <a:pt x="4055435" y="293981"/>
                  <a:pt x="4070852" y="339615"/>
                </a:cubicBezTo>
                <a:cubicBezTo>
                  <a:pt x="4121286" y="335828"/>
                  <a:pt x="4121920" y="355506"/>
                  <a:pt x="4180483" y="373369"/>
                </a:cubicBezTo>
                <a:cubicBezTo>
                  <a:pt x="4211379" y="366707"/>
                  <a:pt x="4230171" y="374664"/>
                  <a:pt x="4246264" y="387458"/>
                </a:cubicBezTo>
                <a:cubicBezTo>
                  <a:pt x="4308508" y="393310"/>
                  <a:pt x="4357326" y="416142"/>
                  <a:pt x="4423169" y="431783"/>
                </a:cubicBezTo>
                <a:lnTo>
                  <a:pt x="4446752" y="435383"/>
                </a:lnTo>
                <a:lnTo>
                  <a:pt x="4446954" y="435566"/>
                </a:lnTo>
                <a:cubicBezTo>
                  <a:pt x="4508528" y="480137"/>
                  <a:pt x="4617740" y="529869"/>
                  <a:pt x="4662523" y="553169"/>
                </a:cubicBezTo>
                <a:cubicBezTo>
                  <a:pt x="4720320" y="547046"/>
                  <a:pt x="4678644" y="560102"/>
                  <a:pt x="4715641" y="575354"/>
                </a:cubicBezTo>
                <a:cubicBezTo>
                  <a:pt x="4682056" y="593278"/>
                  <a:pt x="4768370" y="586520"/>
                  <a:pt x="4742071" y="614016"/>
                </a:cubicBezTo>
                <a:cubicBezTo>
                  <a:pt x="4749637" y="615922"/>
                  <a:pt x="4757797" y="616899"/>
                  <a:pt x="4766183" y="617675"/>
                </a:cubicBezTo>
                <a:lnTo>
                  <a:pt x="4770562" y="618094"/>
                </a:lnTo>
                <a:lnTo>
                  <a:pt x="4783240" y="624350"/>
                </a:lnTo>
                <a:lnTo>
                  <a:pt x="4792882" y="620401"/>
                </a:lnTo>
                <a:lnTo>
                  <a:pt x="4816310" y="625721"/>
                </a:lnTo>
                <a:cubicBezTo>
                  <a:pt x="4824144" y="628595"/>
                  <a:pt x="4831482" y="632720"/>
                  <a:pt x="4837953" y="638824"/>
                </a:cubicBezTo>
                <a:cubicBezTo>
                  <a:pt x="4848645" y="668753"/>
                  <a:pt x="4922266" y="669148"/>
                  <a:pt x="4933914" y="707398"/>
                </a:cubicBezTo>
                <a:cubicBezTo>
                  <a:pt x="4940833" y="719653"/>
                  <a:pt x="4978358" y="746502"/>
                  <a:pt x="4995259" y="744825"/>
                </a:cubicBezTo>
                <a:cubicBezTo>
                  <a:pt x="5005107" y="749034"/>
                  <a:pt x="5010567" y="758092"/>
                  <a:pt x="5024744" y="753396"/>
                </a:cubicBezTo>
                <a:cubicBezTo>
                  <a:pt x="5047511" y="761361"/>
                  <a:pt x="5109162" y="783016"/>
                  <a:pt x="5131877" y="792613"/>
                </a:cubicBezTo>
                <a:cubicBezTo>
                  <a:pt x="5132671" y="802792"/>
                  <a:pt x="5144554" y="806683"/>
                  <a:pt x="5161031" y="810975"/>
                </a:cubicBezTo>
                <a:lnTo>
                  <a:pt x="5176815" y="815342"/>
                </a:lnTo>
                <a:lnTo>
                  <a:pt x="5180064" y="831233"/>
                </a:lnTo>
                <a:cubicBezTo>
                  <a:pt x="5202966" y="819270"/>
                  <a:pt x="5188976" y="863361"/>
                  <a:pt x="5215059" y="865080"/>
                </a:cubicBezTo>
                <a:cubicBezTo>
                  <a:pt x="5235765" y="864786"/>
                  <a:pt x="5236347" y="878098"/>
                  <a:pt x="5245643" y="887119"/>
                </a:cubicBezTo>
                <a:cubicBezTo>
                  <a:pt x="5267660" y="891609"/>
                  <a:pt x="5295742" y="939348"/>
                  <a:pt x="5295952" y="957174"/>
                </a:cubicBezTo>
                <a:cubicBezTo>
                  <a:pt x="5284322" y="1008946"/>
                  <a:pt x="5374979" y="1038019"/>
                  <a:pt x="5367826" y="1079140"/>
                </a:cubicBezTo>
                <a:cubicBezTo>
                  <a:pt x="5371668" y="1089190"/>
                  <a:pt x="5377921" y="1097135"/>
                  <a:pt x="5385646" y="1103730"/>
                </a:cubicBezTo>
                <a:lnTo>
                  <a:pt x="5410965" y="1119397"/>
                </a:lnTo>
                <a:lnTo>
                  <a:pt x="5436960" y="1130910"/>
                </a:lnTo>
                <a:lnTo>
                  <a:pt x="5442083" y="1133134"/>
                </a:lnTo>
                <a:cubicBezTo>
                  <a:pt x="5451910" y="1137346"/>
                  <a:pt x="5457170" y="1169188"/>
                  <a:pt x="5465219" y="1174479"/>
                </a:cubicBezTo>
                <a:cubicBezTo>
                  <a:pt x="5488744" y="1195184"/>
                  <a:pt x="5467141" y="1223401"/>
                  <a:pt x="5488171" y="1238604"/>
                </a:cubicBezTo>
                <a:cubicBezTo>
                  <a:pt x="5523491" y="1271811"/>
                  <a:pt x="5486623" y="1305961"/>
                  <a:pt x="5562172" y="1320840"/>
                </a:cubicBezTo>
                <a:cubicBezTo>
                  <a:pt x="5601634" y="1385316"/>
                  <a:pt x="5636528" y="1453139"/>
                  <a:pt x="5686905" y="1512529"/>
                </a:cubicBezTo>
                <a:cubicBezTo>
                  <a:pt x="5729049" y="1575678"/>
                  <a:pt x="5699691" y="1553768"/>
                  <a:pt x="5748726" y="1623716"/>
                </a:cubicBezTo>
                <a:cubicBezTo>
                  <a:pt x="5783098" y="1689734"/>
                  <a:pt x="5789710" y="1639740"/>
                  <a:pt x="5842593" y="1726595"/>
                </a:cubicBezTo>
                <a:cubicBezTo>
                  <a:pt x="5837824" y="1733043"/>
                  <a:pt x="5862023" y="1845188"/>
                  <a:pt x="5861042" y="1851837"/>
                </a:cubicBezTo>
                <a:cubicBezTo>
                  <a:pt x="5874156" y="1887981"/>
                  <a:pt x="5901790" y="1919218"/>
                  <a:pt x="5921290" y="1943460"/>
                </a:cubicBezTo>
                <a:lnTo>
                  <a:pt x="5978046" y="1997284"/>
                </a:lnTo>
                <a:lnTo>
                  <a:pt x="5992479" y="2056720"/>
                </a:lnTo>
                <a:cubicBezTo>
                  <a:pt x="6011078" y="2079033"/>
                  <a:pt x="6072687" y="2117397"/>
                  <a:pt x="6089639" y="2131171"/>
                </a:cubicBezTo>
                <a:lnTo>
                  <a:pt x="6094199" y="2139379"/>
                </a:lnTo>
                <a:lnTo>
                  <a:pt x="6094822" y="2139386"/>
                </a:lnTo>
                <a:cubicBezTo>
                  <a:pt x="6096947" y="2140841"/>
                  <a:pt x="6098876" y="2143416"/>
                  <a:pt x="6100692" y="2147736"/>
                </a:cubicBezTo>
                <a:lnTo>
                  <a:pt x="6102516" y="2154343"/>
                </a:lnTo>
                <a:lnTo>
                  <a:pt x="6111361" y="2170264"/>
                </a:lnTo>
                <a:lnTo>
                  <a:pt x="6215475" y="2270153"/>
                </a:lnTo>
                <a:lnTo>
                  <a:pt x="6255966" y="2335401"/>
                </a:lnTo>
                <a:lnTo>
                  <a:pt x="6272711" y="2385144"/>
                </a:lnTo>
                <a:cubicBezTo>
                  <a:pt x="6282320" y="2406495"/>
                  <a:pt x="6299066" y="2405139"/>
                  <a:pt x="6304347" y="2439388"/>
                </a:cubicBezTo>
                <a:cubicBezTo>
                  <a:pt x="6297131" y="2486231"/>
                  <a:pt x="6325530" y="2500962"/>
                  <a:pt x="6326729" y="2549400"/>
                </a:cubicBezTo>
                <a:cubicBezTo>
                  <a:pt x="6325926" y="2572066"/>
                  <a:pt x="6339111" y="2599957"/>
                  <a:pt x="6344663" y="2628839"/>
                </a:cubicBezTo>
                <a:lnTo>
                  <a:pt x="6375811" y="2639204"/>
                </a:lnTo>
                <a:cubicBezTo>
                  <a:pt x="6375427" y="2643533"/>
                  <a:pt x="6375041" y="2647863"/>
                  <a:pt x="6374657" y="2652193"/>
                </a:cubicBezTo>
                <a:cubicBezTo>
                  <a:pt x="6373555" y="2658134"/>
                  <a:pt x="6371943" y="2662665"/>
                  <a:pt x="6369740" y="2664642"/>
                </a:cubicBezTo>
                <a:cubicBezTo>
                  <a:pt x="6368032" y="2674540"/>
                  <a:pt x="6371528" y="2686899"/>
                  <a:pt x="6361964" y="2690172"/>
                </a:cubicBezTo>
                <a:cubicBezTo>
                  <a:pt x="6350507" y="2696218"/>
                  <a:pt x="6369375" y="2734440"/>
                  <a:pt x="6355511" y="2727335"/>
                </a:cubicBezTo>
                <a:cubicBezTo>
                  <a:pt x="6358746" y="2734104"/>
                  <a:pt x="6360434" y="2742096"/>
                  <a:pt x="6361058" y="2750592"/>
                </a:cubicBezTo>
                <a:cubicBezTo>
                  <a:pt x="6361013" y="2751998"/>
                  <a:pt x="6360970" y="2753408"/>
                  <a:pt x="6360926" y="2754814"/>
                </a:cubicBezTo>
                <a:lnTo>
                  <a:pt x="6339285" y="2810353"/>
                </a:lnTo>
                <a:cubicBezTo>
                  <a:pt x="6360091" y="2854187"/>
                  <a:pt x="6313103" y="2870086"/>
                  <a:pt x="6325672" y="2908809"/>
                </a:cubicBezTo>
                <a:cubicBezTo>
                  <a:pt x="6341563" y="2966972"/>
                  <a:pt x="6291836" y="2935388"/>
                  <a:pt x="6333498" y="3009772"/>
                </a:cubicBezTo>
                <a:cubicBezTo>
                  <a:pt x="6345476" y="3039254"/>
                  <a:pt x="6345955" y="3068963"/>
                  <a:pt x="6334947" y="3095405"/>
                </a:cubicBezTo>
                <a:lnTo>
                  <a:pt x="6344768" y="3155941"/>
                </a:lnTo>
                <a:cubicBezTo>
                  <a:pt x="6348643" y="3153663"/>
                  <a:pt x="6311793" y="3186588"/>
                  <a:pt x="6314754" y="3197987"/>
                </a:cubicBezTo>
                <a:cubicBezTo>
                  <a:pt x="6318695" y="3221971"/>
                  <a:pt x="6319257" y="3226752"/>
                  <a:pt x="6304230" y="3239690"/>
                </a:cubicBezTo>
                <a:cubicBezTo>
                  <a:pt x="6306321" y="3248567"/>
                  <a:pt x="6307305" y="3254005"/>
                  <a:pt x="6308837" y="3264003"/>
                </a:cubicBezTo>
                <a:cubicBezTo>
                  <a:pt x="6301812" y="3288243"/>
                  <a:pt x="6298529" y="3302527"/>
                  <a:pt x="6309285" y="3324103"/>
                </a:cubicBezTo>
                <a:cubicBezTo>
                  <a:pt x="6301188" y="3343007"/>
                  <a:pt x="6329285" y="3359307"/>
                  <a:pt x="6342503" y="3405661"/>
                </a:cubicBezTo>
                <a:cubicBezTo>
                  <a:pt x="6338012" y="3447477"/>
                  <a:pt x="6408325" y="3505721"/>
                  <a:pt x="6401531" y="3550593"/>
                </a:cubicBezTo>
                <a:cubicBezTo>
                  <a:pt x="6395655" y="3579549"/>
                  <a:pt x="6423437" y="3594758"/>
                  <a:pt x="6427705" y="3624684"/>
                </a:cubicBezTo>
                <a:cubicBezTo>
                  <a:pt x="6416402" y="3629199"/>
                  <a:pt x="6435787" y="3639516"/>
                  <a:pt x="6448424" y="3657106"/>
                </a:cubicBezTo>
                <a:lnTo>
                  <a:pt x="6444014" y="3752742"/>
                </a:lnTo>
                <a:cubicBezTo>
                  <a:pt x="6443990" y="3752777"/>
                  <a:pt x="6443967" y="3752813"/>
                  <a:pt x="6443946" y="3752849"/>
                </a:cubicBezTo>
                <a:lnTo>
                  <a:pt x="0" y="3752849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619AE82-23BF-6BEF-A095-5EA9BA338E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7004" y="670559"/>
            <a:ext cx="4555782" cy="544507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b="1" dirty="0">
                <a:solidFill>
                  <a:schemeClr val="accent2"/>
                </a:solidFill>
                <a:latin typeface="Times New Roman"/>
                <a:cs typeface="Times New Roman"/>
              </a:rPr>
              <a:t>Boat Rides</a:t>
            </a:r>
            <a:r>
              <a:rPr lang="en-US" sz="2000" dirty="0">
                <a:solidFill>
                  <a:schemeClr val="accent2"/>
                </a:solidFill>
                <a:latin typeface="Times New Roman"/>
                <a:cs typeface="Times New Roman"/>
              </a:rPr>
              <a:t>:</a:t>
            </a:r>
            <a:endParaRPr lang="en-US" sz="2000" dirty="0">
              <a:solidFill>
                <a:schemeClr val="accent2"/>
              </a:solidFill>
            </a:endParaRPr>
          </a:p>
          <a:p>
            <a:pPr lvl="1"/>
            <a:r>
              <a:rPr lang="en-US" sz="2000" dirty="0">
                <a:latin typeface="Times New Roman"/>
                <a:cs typeface="Times New Roman"/>
              </a:rPr>
              <a:t>Enjoy peaceful boat rides on the </a:t>
            </a:r>
            <a:r>
              <a:rPr lang="en-US" sz="2000" dirty="0" err="1">
                <a:latin typeface="Times New Roman"/>
                <a:cs typeface="Times New Roman"/>
              </a:rPr>
              <a:t>Piyain</a:t>
            </a:r>
            <a:r>
              <a:rPr lang="en-US" sz="2000" dirty="0">
                <a:latin typeface="Times New Roman"/>
                <a:cs typeface="Times New Roman"/>
              </a:rPr>
              <a:t> River.</a:t>
            </a:r>
            <a:endParaRPr lang="en-US" sz="2000" dirty="0"/>
          </a:p>
          <a:p>
            <a:r>
              <a:rPr lang="en-US" sz="2000" b="1" dirty="0">
                <a:solidFill>
                  <a:schemeClr val="accent2"/>
                </a:solidFill>
                <a:latin typeface="Times New Roman"/>
                <a:cs typeface="Times New Roman"/>
              </a:rPr>
              <a:t>Photography</a:t>
            </a:r>
            <a:r>
              <a:rPr lang="en-US" sz="2000" dirty="0">
                <a:solidFill>
                  <a:schemeClr val="accent2"/>
                </a:solidFill>
                <a:latin typeface="Times New Roman"/>
                <a:cs typeface="Times New Roman"/>
              </a:rPr>
              <a:t>:</a:t>
            </a:r>
            <a:endParaRPr lang="en-US" sz="2000" dirty="0">
              <a:solidFill>
                <a:schemeClr val="accent2"/>
              </a:solidFill>
            </a:endParaRPr>
          </a:p>
          <a:p>
            <a:pPr lvl="1"/>
            <a:r>
              <a:rPr lang="en-US" sz="2000" dirty="0">
                <a:latin typeface="Times New Roman"/>
                <a:cs typeface="Times New Roman"/>
              </a:rPr>
              <a:t>Capture mesmerizing views of mountains, rivers, and clouds.</a:t>
            </a:r>
            <a:endParaRPr lang="en-US" sz="2000" dirty="0"/>
          </a:p>
          <a:p>
            <a:r>
              <a:rPr lang="en-US" sz="2000" b="1" dirty="0">
                <a:solidFill>
                  <a:schemeClr val="accent2"/>
                </a:solidFill>
                <a:latin typeface="Times New Roman"/>
                <a:cs typeface="Times New Roman"/>
              </a:rPr>
              <a:t>Picnics and Day Trips</a:t>
            </a:r>
            <a:r>
              <a:rPr lang="en-US" sz="2000" dirty="0">
                <a:solidFill>
                  <a:schemeClr val="accent2"/>
                </a:solidFill>
                <a:latin typeface="Times New Roman"/>
                <a:cs typeface="Times New Roman"/>
              </a:rPr>
              <a:t>:</a:t>
            </a:r>
            <a:endParaRPr lang="en-US" sz="2000" dirty="0">
              <a:solidFill>
                <a:schemeClr val="accent2"/>
              </a:solidFill>
            </a:endParaRPr>
          </a:p>
          <a:p>
            <a:pPr lvl="1"/>
            <a:r>
              <a:rPr lang="en-US" sz="2000" dirty="0">
                <a:latin typeface="Times New Roman"/>
                <a:cs typeface="Times New Roman"/>
              </a:rPr>
              <a:t>A popular picnic destination for families and friends.</a:t>
            </a:r>
            <a:endParaRPr lang="en-US" sz="2000" dirty="0"/>
          </a:p>
          <a:p>
            <a:r>
              <a:rPr lang="en-US" sz="2000" b="1" dirty="0">
                <a:solidFill>
                  <a:schemeClr val="accent2"/>
                </a:solidFill>
                <a:latin typeface="Times New Roman"/>
                <a:cs typeface="Times New Roman"/>
              </a:rPr>
              <a:t>Exploration</a:t>
            </a:r>
            <a:r>
              <a:rPr lang="en-US" sz="2000" dirty="0">
                <a:solidFill>
                  <a:schemeClr val="accent2"/>
                </a:solidFill>
                <a:latin typeface="Times New Roman"/>
                <a:cs typeface="Times New Roman"/>
              </a:rPr>
              <a:t>:</a:t>
            </a:r>
            <a:endParaRPr lang="en-US" sz="2000" dirty="0">
              <a:solidFill>
                <a:schemeClr val="accent2"/>
              </a:solidFill>
            </a:endParaRPr>
          </a:p>
          <a:p>
            <a:pPr lvl="1"/>
            <a:r>
              <a:rPr lang="en-US" sz="2000" dirty="0">
                <a:latin typeface="Times New Roman"/>
                <a:cs typeface="Times New Roman"/>
              </a:rPr>
              <a:t>Visit local villages to learn about their culture and livelihood.</a:t>
            </a:r>
            <a:endParaRPr lang="en-US" sz="2000" dirty="0"/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43318549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DEE2AD96-B495-4E06-9291-B71706F728C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53CF6D67-C5A8-4ADD-9E8E-1E38CA1D316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86909FA0-B515-4681-B7A8-FA281D133B9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21C9FE86-FCC3-4A31-AA1C-C882262B7FE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7D96243B-ECED-4B71-8E06-AE9A285EAD2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xmlns="" id="{A09989E4-EFDC-4A90-A633-E0525FB4139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1CAA4FD-63E9-4151-AC44-396499DB7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b="1">
                <a:solidFill>
                  <a:srgbClr val="FFFFFF"/>
                </a:solidFill>
                <a:latin typeface="Times New Roman"/>
                <a:cs typeface="Times New Roman"/>
              </a:rPr>
              <a:t>: Cultural and Historical Significance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2C5FDE7-FFFB-1DDC-FA5B-731B237723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2000" b="1" dirty="0">
              <a:latin typeface="Times New Roman"/>
              <a:cs typeface="Times New Roman"/>
            </a:endParaRPr>
          </a:p>
          <a:p>
            <a:r>
              <a:rPr lang="en-US" sz="2000" b="1" dirty="0">
                <a:latin typeface="Times New Roman"/>
                <a:cs typeface="Times New Roman"/>
              </a:rPr>
              <a:t>Cultural Heritage</a:t>
            </a:r>
            <a:r>
              <a:rPr lang="en-US" sz="2000" dirty="0">
                <a:latin typeface="Times New Roman"/>
                <a:cs typeface="Times New Roman"/>
              </a:rPr>
              <a:t>:</a:t>
            </a:r>
            <a:endParaRPr lang="en-US" sz="2000"/>
          </a:p>
          <a:p>
            <a:pPr lvl="1"/>
            <a:r>
              <a:rPr lang="en-US" sz="2000">
                <a:latin typeface="Times New Roman"/>
                <a:cs typeface="Times New Roman"/>
              </a:rPr>
              <a:t>Close ties with Khasi and Jaintia tribes from Meghalaya.</a:t>
            </a:r>
            <a:endParaRPr lang="en-US" sz="2000"/>
          </a:p>
          <a:p>
            <a:pPr lvl="1"/>
            <a:r>
              <a:rPr lang="en-US" sz="2000">
                <a:latin typeface="Times New Roman"/>
                <a:cs typeface="Times New Roman"/>
              </a:rPr>
              <a:t>Rich traditions and customs visible in the area.</a:t>
            </a:r>
            <a:endParaRPr lang="en-US" sz="2000"/>
          </a:p>
          <a:p>
            <a:r>
              <a:rPr lang="en-US" sz="2000" b="1" dirty="0">
                <a:latin typeface="Times New Roman"/>
                <a:cs typeface="Times New Roman"/>
              </a:rPr>
              <a:t>Historical Importance</a:t>
            </a:r>
            <a:r>
              <a:rPr lang="en-US" sz="2000" dirty="0">
                <a:latin typeface="Times New Roman"/>
                <a:cs typeface="Times New Roman"/>
              </a:rPr>
              <a:t>:</a:t>
            </a:r>
            <a:endParaRPr lang="en-US" sz="2000" dirty="0"/>
          </a:p>
          <a:p>
            <a:pPr lvl="1"/>
            <a:r>
              <a:rPr lang="en-US" sz="2000">
                <a:latin typeface="Times New Roman"/>
                <a:cs typeface="Times New Roman"/>
              </a:rPr>
              <a:t>Strategic location on the Bangladesh-India border.</a:t>
            </a:r>
            <a:endParaRPr lang="en-US" sz="2000"/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162869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BACC6370-2D7E-4714-9D71-7542949D7D5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F68B3F68-107C-434F-AA38-110D5EA91B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AAD0DBB9-1A4B-4391-81D4-CB19F9AB918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063BBA22-50EA-4C4D-BE05-F1CE4E63AA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13D24B-DAB1-CF2E-896D-B2D85CE86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Accessability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xmlns="" id="{09F37576-39A9-250B-A860-F351E793F2F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1060248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5249786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2E442304-DDBD-4F7B-8017-36BCC863FB4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80906BA-C58E-0B64-AC21-D7BD42F80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5400"/>
              <a:t>Amenities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xmlns="" id="{5E107275-3853-46FD-A241-DE4355A4267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xmlns="" id="{0FC86DEC-38A6-5946-CC03-15B36F01B9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0628320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29808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88DA3152-92FF-B3FE-9232-081FC338ABA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9090" r="11386" b="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B50AB553-2A96-4A92-96F2-93548E09695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8C6CD10-1EC7-BE80-B2B3-4FC472F22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>
                <a:latin typeface="Times New Roman"/>
                <a:cs typeface="Times New Roman"/>
              </a:rPr>
              <a:t>Environmental Challenges</a:t>
            </a:r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xmlns="" id="{9F190BD2-FEB3-635C-B95F-732BFC7EF0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278861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7006080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430</Words>
  <Application>Microsoft Office PowerPoint</Application>
  <PresentationFormat>Custom</PresentationFormat>
  <Paragraphs>75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Location and Overview</vt:lpstr>
      <vt:lpstr>Key Attraction</vt:lpstr>
      <vt:lpstr>Natural Beauty</vt:lpstr>
      <vt:lpstr>Activities for Tourists</vt:lpstr>
      <vt:lpstr>: Cultural and Historical Significance</vt:lpstr>
      <vt:lpstr>Accessability</vt:lpstr>
      <vt:lpstr>Amenities</vt:lpstr>
      <vt:lpstr>Environmental Challenges</vt:lpstr>
      <vt:lpstr>   Why Visit Jaflong?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Halima</dc:creator>
  <cp:lastModifiedBy>Halima</cp:lastModifiedBy>
  <cp:revision>272</cp:revision>
  <dcterms:created xsi:type="dcterms:W3CDTF">2025-01-17T15:15:19Z</dcterms:created>
  <dcterms:modified xsi:type="dcterms:W3CDTF">2025-01-17T18:20:51Z</dcterms:modified>
</cp:coreProperties>
</file>