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1"/>
    <p:restoredTop sz="94583"/>
  </p:normalViewPr>
  <p:slideViewPr>
    <p:cSldViewPr snapToGrid="0" snapToObjects="1">
      <p:cViewPr varScale="1">
        <p:scale>
          <a:sx n="91" d="100"/>
          <a:sy n="9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61DF-E1B4-6C48-98DE-D0834AEC7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AF4B2-729E-F24A-B4DD-3417E7E11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6AB2-14F6-2B43-B826-7203D13A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CBB2-B425-A640-AF1A-BCE6B20E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12CE-120F-3A45-A5FC-0D21B65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AEB2-190A-254C-BC73-058E1975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875DF-504E-1E43-9118-141C68AE3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4126-011B-2042-8DB1-5E151992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C4EA-F22A-FF49-B5BB-272E3BD4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273A-B6EA-6240-A1F9-41AA354E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9BC1A-BCD3-F94F-A236-B3482235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F82AB-EB6B-0C44-BA01-B976F8C76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AEF5-1CD5-4C4D-96CA-13504FB9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3572-996C-E049-BC19-92001AC0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3CB56-7979-D247-B2DC-21392604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0EC5-F5C4-5241-807F-8F944A3F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1A50-2C79-EB44-A57F-58E11C57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A1CB-21D2-204C-83C4-80655F5D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685F-B7A3-9941-AC3D-BB748BC5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0A03-85F8-A946-8D03-A1F8828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D10B-3D1E-4746-999E-BBF1BCAB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CF98-A47C-B746-A228-D6832F08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D0FE-8C72-074B-B2BE-23A0AB03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376C-9462-2D45-AC39-9906F53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AE53-FFFD-E449-9C06-2BB3F5B1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3A18-4C5F-5347-B091-F8CDB67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B176-B64D-F845-A7B2-CE339F277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0004-7280-384A-91F4-67FB64225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3FAD2-6B95-AB4E-82C6-FB842A25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C704-3E42-F14E-84B3-EE4F3BAE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7A5B2-3B7A-C149-9DB5-ED125AFA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A127-4AC2-A84D-8D1E-F1FA4C49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1DAB-C00C-7549-8BA3-16378BE9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8A3F1-5E62-8041-B488-176DD9C2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20406-A5CB-8347-A761-6CF6AC1AB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FC9CD-2C78-764A-BE53-972F3764E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2616A-008C-9247-8722-945D46EE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A5718-37DC-9C4C-AAAA-0240B5A6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99213-34AF-E546-8A8B-4ED0CAA9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FFD3-EDA7-104A-AAAB-23C32BA8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9CB1B-5066-8140-A877-C2F5BB4C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0D7B-2140-0845-B070-7B3BF015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62379-8E45-9043-906B-AC281CBE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CA50A-DAAE-EF47-BCF5-6E31BAA8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C35C0-5E80-2640-A4ED-7110F167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90773-1541-3741-9074-F9873AC1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3C4D-5FE3-8E43-A877-16579FBD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150E-E528-E743-AD19-44E9133B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63266-4CA3-6145-AF95-CEAF3D8D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D6A2-25E4-6A46-8CDE-37AD1F22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E339F-AFB2-504F-AA17-7796301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0FDB-D508-6C47-AA58-B5052139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417B-511C-D04C-9192-7C6F7E8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03E47-997F-9C4F-B076-06A5D5E29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CFB8-1332-8C45-8AAF-B20CA53EA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CF1F-090B-414D-8C4E-9B0D2489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D71B0-B1A6-0448-80DF-D9B894E4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9BDD2-539E-0144-86DC-BDD2E748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3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A95FA-00C2-3241-8E21-D7E31725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90B27-D20D-A94B-A5CB-A9060102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A32B8-BB37-F442-BCD5-492D0E648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432C-2A26-884B-BE92-0BA92B3B0E9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81A-F25F-B446-B73B-929141D7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E458-E34E-AA49-9AC4-43F4CBF4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FF92-AF2A-B04A-BFDA-F8BFD44D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A642-9568-234C-96AA-41FCD9CFB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Chocolate</a:t>
            </a:r>
          </a:p>
        </p:txBody>
      </p:sp>
    </p:spTree>
    <p:extLst>
      <p:ext uri="{BB962C8B-B14F-4D97-AF65-F5344CB8AC3E}">
        <p14:creationId xmlns:p14="http://schemas.microsoft.com/office/powerpoint/2010/main" val="39018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89720-5E75-394E-8A40-C845E3B75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524" y="446991"/>
                <a:ext cx="9895448" cy="609448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sz="24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包含至少</a:t>
                </a:r>
                <a14:m>
                  <m:oMath xmlns:m="http://schemas.openxmlformats.org/officeDocument/2006/math">
                    <m:r>
                      <a:rPr lang="en-US" altLang="ja-JP" sz="24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𝒌</m:t>
                    </m:r>
                  </m:oMath>
                </a14:m>
                <a:r>
                  <a:rPr lang="ja-JP" altLang="en-US" sz="24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种图案的最小连通块</a:t>
                </a:r>
                <a:r>
                  <a:rPr lang="zh-CN" altLang="en-US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</a:t>
                </a:r>
                <a:endParaRPr lang="en-US" altLang="ja-JP" sz="24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可以使用最小斯坦纳树算法进行求解</a:t>
                </a:r>
                <a:endParaRPr lang="en-US" altLang="ja-JP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状压各种图案是否被取过</a:t>
                </a:r>
                <a:endParaRPr lang="en-US" altLang="ja-JP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转移包括枚举子集和用最短路进行松弛</a:t>
                </a:r>
                <a:endParaRPr lang="en-US" altLang="ja-JP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sz="24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在块数最少的前提下</a:t>
                </a:r>
                <a:r>
                  <a:rPr lang="zh-CN" altLang="en-US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4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中位数最小</a:t>
                </a:r>
                <a:r>
                  <a:rPr lang="zh-CN" altLang="en-US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</a:t>
                </a:r>
                <a:endParaRPr lang="en-US" altLang="ja-JP" sz="24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可以二分中位数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𝑚𝑒𝑑𝑖𝑎𝑛</m:t>
                    </m:r>
                  </m:oMath>
                </a14:m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</a:t>
                </a:r>
                <a:endParaRPr lang="en-US" altLang="zh-CN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对于每个块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若美味值大于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𝑚𝑒𝑑𝑖𝑎𝑛</m:t>
                    </m:r>
                  </m:oMath>
                </a14:m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则该块的权值为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𝑀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+1</m:t>
                    </m:r>
                  </m:oMath>
                </a14:m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否则为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𝑀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𝑀</m:t>
                    </m:r>
                  </m:oMath>
                </a14:m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为一个较大的值</a:t>
                </a:r>
                <a:endParaRPr lang="en-US" altLang="ja-JP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再用斯坦纳树求解包含至少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𝑘</m:t>
                    </m:r>
                  </m:oMath>
                </a14:m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种图案的最小权值和连通块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即可求得块数最少前提下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最小中位数</a:t>
                </a:r>
                <a:endParaRPr lang="en-US" altLang="ja-JP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sz="24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斯坦纳树需要状压每个图案是否被取过</a:t>
                </a:r>
                <a:r>
                  <a:rPr lang="zh-CN" altLang="en-US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4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当图案的种类数较多时</a:t>
                </a:r>
                <a:r>
                  <a:rPr lang="zh-CN" altLang="en-US" sz="2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</a:t>
                </a:r>
                <a:endParaRPr lang="en-US" altLang="zh-CN" sz="24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可以将每种图案随机映射到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[1, 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𝑘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再用</a:t>
                </a:r>
                <a:r>
                  <a:rPr lang="ja-JP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映射后的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𝑘</m:t>
                    </m:r>
                  </m:oMath>
                </a14:m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种进行斯坦纳树求解</a:t>
                </a:r>
                <a:endParaRPr lang="en-US" altLang="ja-JP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当原问题最优方案包含的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𝑘</m:t>
                    </m:r>
                  </m:oMath>
                </a14:m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种图案被分别映射到不同值时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斯坦纳树可求出该方案</a:t>
                </a:r>
                <a:endParaRPr lang="en-US" altLang="ja-JP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经推算可得知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随机一定轮数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几百轮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后</a:t>
                </a:r>
                <a:r>
                  <a:rPr lang="zh-CN" alt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正确率能达到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99%</m:t>
                    </m:r>
                  </m:oMath>
                </a14:m>
                <a:r>
                  <a:rPr lang="ja-JP" altLang="en-US" sz="220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以上</a:t>
                </a:r>
                <a:endParaRPr lang="en-US" altLang="zh-CN" sz="2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89720-5E75-394E-8A40-C845E3B7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524" y="446991"/>
                <a:ext cx="9895448" cy="6094486"/>
              </a:xfrm>
              <a:blipFill>
                <a:blip r:embed="rId2"/>
                <a:stretch>
                  <a:fillRect l="-769" t="-624" b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32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220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等线</vt:lpstr>
      <vt:lpstr>Microsoft YaHei</vt:lpstr>
      <vt:lpstr>游ゴシック</vt:lpstr>
      <vt:lpstr>Arial</vt:lpstr>
      <vt:lpstr>Calibri</vt:lpstr>
      <vt:lpstr>Calibri Light</vt:lpstr>
      <vt:lpstr>Cambria Math</vt:lpstr>
      <vt:lpstr>Office Theme</vt:lpstr>
      <vt:lpstr>Chocolate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Minghua</dc:creator>
  <cp:lastModifiedBy>Minghua</cp:lastModifiedBy>
  <cp:revision>6</cp:revision>
  <dcterms:created xsi:type="dcterms:W3CDTF">2018-12-21T02:16:03Z</dcterms:created>
  <dcterms:modified xsi:type="dcterms:W3CDTF">2018-12-21T03:10:52Z</dcterms:modified>
</cp:coreProperties>
</file>