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3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4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2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0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6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BB32-96A1-4D05-BD69-03E32FBFA43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DD62-5F0A-450C-BC38-BFB1940EF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换桌（</a:t>
            </a:r>
            <a:r>
              <a:rPr lang="en-US" altLang="zh-CN" dirty="0" smtClean="0"/>
              <a:t>seat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解题报告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个圆桌排成一排，每个圆桌有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个位置，初始时每个位置有一个人</a:t>
            </a:r>
            <a:endParaRPr lang="en-US" altLang="zh-CN" dirty="0" smtClean="0"/>
          </a:p>
          <a:p>
            <a:r>
              <a:rPr lang="zh-CN" altLang="en-US" dirty="0" smtClean="0"/>
              <a:t>每个人有一个目标位置区间，设计一个移动方案使得所有人的体力消耗之和最小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572595"/>
            <a:ext cx="92773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分做法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可以发现，这道题目本质上是一个最优匹配问题</a:t>
            </a:r>
            <a:endParaRPr lang="en-US" altLang="zh-CN" dirty="0" smtClean="0"/>
          </a:p>
          <a:p>
            <a:r>
              <a:rPr lang="zh-CN" altLang="en-US" dirty="0" smtClean="0"/>
              <a:t>所以我们可以将每个人和每个座位分别看做点，然后在可以匹配的人和座位之间连边，边上的权值是移动的代价，然后用费用流或者</a:t>
            </a:r>
            <a:r>
              <a:rPr lang="en-US" altLang="zh-CN" dirty="0" smtClean="0"/>
              <a:t>KM</a:t>
            </a:r>
            <a:r>
              <a:rPr lang="zh-CN" altLang="en-US" dirty="0" smtClean="0"/>
              <a:t>算法求一个最佳匹配即可</a:t>
            </a:r>
            <a:endParaRPr lang="en-US" altLang="zh-CN" dirty="0" smtClean="0"/>
          </a:p>
          <a:p>
            <a:r>
              <a:rPr lang="zh-CN" altLang="en-US" dirty="0" smtClean="0"/>
              <a:t>点数：</a:t>
            </a:r>
            <a:r>
              <a:rPr lang="en-US" altLang="zh-CN" dirty="0" smtClean="0"/>
              <a:t>O(N*M)</a:t>
            </a:r>
          </a:p>
          <a:p>
            <a:r>
              <a:rPr lang="zh-CN" altLang="en-US" dirty="0" smtClean="0"/>
              <a:t>边数：</a:t>
            </a:r>
            <a:r>
              <a:rPr lang="en-US" altLang="zh-CN" dirty="0" smtClean="0"/>
              <a:t>O( (N*M)^2 )</a:t>
            </a:r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 (N*M)^4 )</a:t>
            </a:r>
          </a:p>
          <a:p>
            <a:r>
              <a:rPr lang="zh-CN" altLang="en-US" dirty="0" smtClean="0"/>
              <a:t>期望得分：</a:t>
            </a:r>
            <a:r>
              <a:rPr lang="en-US" altLang="zh-CN" dirty="0" smtClean="0"/>
              <a:t>40</a:t>
            </a:r>
          </a:p>
          <a:p>
            <a:r>
              <a:rPr lang="en-US" altLang="zh-CN" dirty="0" smtClean="0"/>
              <a:t>(PS: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KM</a:t>
            </a:r>
            <a:r>
              <a:rPr lang="zh-CN" altLang="en-US" dirty="0" smtClean="0"/>
              <a:t>算法写得比较好的话可以拿到</a:t>
            </a:r>
            <a:r>
              <a:rPr lang="en-US" altLang="zh-CN" dirty="0" smtClean="0"/>
              <a:t>70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7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70</a:t>
            </a:r>
            <a:r>
              <a:rPr lang="zh-CN" altLang="en-US" dirty="0" smtClean="0"/>
              <a:t>分做法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注意到题目中是分成两部分来计算体力的，所以我们可以根据这个特点进行优化</a:t>
            </a:r>
            <a:endParaRPr lang="en-US" altLang="zh-CN" dirty="0" smtClean="0"/>
          </a:p>
          <a:p>
            <a:r>
              <a:rPr lang="zh-CN" altLang="en-US" dirty="0" smtClean="0"/>
              <a:t>考虑费用流做法，我们把人和位置都看做点，建如下的边：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向所有代表人的点连边，容量为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，费用为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所有代表位置的点向</a:t>
            </a:r>
            <a:r>
              <a:rPr lang="en-US" altLang="zh-CN" dirty="0" smtClean="0"/>
              <a:t>T</a:t>
            </a:r>
            <a:r>
              <a:rPr lang="zh-CN" altLang="en-US" dirty="0" smtClean="0"/>
              <a:t>连边，容量为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，费用为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所有代表人的点向题目中限定的桌子范围内对应座位连边，容量为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，费用为移动到该位置的体力消耗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所有代表位置的点向相邻位置点连边，容量为</a:t>
            </a:r>
            <a:r>
              <a:rPr lang="zh-CN" altLang="en-US" dirty="0"/>
              <a:t>无穷</a:t>
            </a:r>
            <a:r>
              <a:rPr lang="zh-CN" altLang="en-US" dirty="0" smtClean="0"/>
              <a:t>，费用为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最后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的最小费用最大流就是答案</a:t>
            </a:r>
            <a:endParaRPr lang="en-US" altLang="zh-CN" dirty="0" smtClean="0"/>
          </a:p>
          <a:p>
            <a:r>
              <a:rPr lang="zh-CN" altLang="en-US" dirty="0" smtClean="0"/>
              <a:t>点数：</a:t>
            </a:r>
            <a:r>
              <a:rPr lang="en-US" altLang="zh-CN" dirty="0" smtClean="0"/>
              <a:t>O( N*M )</a:t>
            </a:r>
          </a:p>
          <a:p>
            <a:r>
              <a:rPr lang="zh-CN" altLang="en-US" dirty="0" smtClean="0"/>
              <a:t>边数：</a:t>
            </a:r>
            <a:r>
              <a:rPr lang="en-US" altLang="zh-CN" dirty="0" smtClean="0"/>
              <a:t>O( N*M*N )</a:t>
            </a:r>
          </a:p>
          <a:p>
            <a:r>
              <a:rPr lang="zh-CN" altLang="en-US" dirty="0"/>
              <a:t>期望的</a:t>
            </a:r>
            <a:r>
              <a:rPr lang="zh-CN" altLang="en-US" dirty="0" smtClean="0"/>
              <a:t>分：</a:t>
            </a:r>
            <a:r>
              <a:rPr lang="en-US" altLang="zh-CN" dirty="0" smtClean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422594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满分做法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在上一个做法中，我们的边数主要在</a:t>
            </a:r>
            <a:r>
              <a:rPr lang="zh-CN" altLang="en-US" dirty="0"/>
              <a:t>代表</a:t>
            </a:r>
            <a:r>
              <a:rPr lang="zh-CN" altLang="en-US" dirty="0" smtClean="0"/>
              <a:t>人的点向目标区间内对应位置连边</a:t>
            </a:r>
            <a:endParaRPr lang="en-US" altLang="zh-CN" dirty="0" smtClean="0"/>
          </a:p>
          <a:p>
            <a:r>
              <a:rPr lang="zh-CN" altLang="en-US" dirty="0" smtClean="0"/>
              <a:t>我们可以用线段树将这部分边的数量减少</a:t>
            </a:r>
            <a:endParaRPr lang="en-US" altLang="zh-CN" dirty="0" smtClean="0"/>
          </a:p>
          <a:p>
            <a:r>
              <a:rPr lang="zh-CN" altLang="en-US" dirty="0" smtClean="0"/>
              <a:t>具体来说，每张桌子有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个位置，那我们就维护</a:t>
            </a:r>
            <a:r>
              <a:rPr lang="en-US" altLang="zh-CN" dirty="0" smtClean="0"/>
              <a:t>M</a:t>
            </a:r>
            <a:r>
              <a:rPr lang="zh-CN" altLang="en-US" dirty="0"/>
              <a:t>颗</a:t>
            </a:r>
            <a:r>
              <a:rPr lang="zh-CN" altLang="en-US" dirty="0" smtClean="0"/>
              <a:t>线段树，同一颗线段树的叶子结点向每张桌子相同的位置连边</a:t>
            </a:r>
            <a:endParaRPr lang="en-US" altLang="zh-CN" dirty="0" smtClean="0"/>
          </a:p>
          <a:p>
            <a:r>
              <a:rPr lang="zh-CN" altLang="en-US" dirty="0" smtClean="0"/>
              <a:t>这样，我们就可以将原本想一个区间内所有点连边变成像不超过</a:t>
            </a:r>
            <a:r>
              <a:rPr lang="en-US" altLang="zh-CN" dirty="0" smtClean="0"/>
              <a:t>2*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个节点连边</a:t>
            </a:r>
            <a:endParaRPr lang="en-US" altLang="zh-CN" dirty="0" smtClean="0"/>
          </a:p>
          <a:p>
            <a:r>
              <a:rPr lang="zh-CN" altLang="en-US" dirty="0" smtClean="0"/>
              <a:t>注意到我们第一部分的体力计算中包含绝对值，我们可以分情况讨论绝对值里面值为正和为负两种情况讨论，所有实际上我们要建立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颗线段树</a:t>
            </a:r>
            <a:endParaRPr lang="en-US" altLang="zh-CN" dirty="0" smtClean="0"/>
          </a:p>
          <a:p>
            <a:r>
              <a:rPr lang="zh-CN" altLang="en-US" dirty="0" smtClean="0"/>
              <a:t>点数：</a:t>
            </a:r>
            <a:r>
              <a:rPr lang="en-US" altLang="zh-CN" dirty="0" smtClean="0"/>
              <a:t>O( N*M )</a:t>
            </a:r>
          </a:p>
          <a:p>
            <a:r>
              <a:rPr lang="zh-CN" altLang="en-US" dirty="0" smtClean="0"/>
              <a:t>边数：</a:t>
            </a:r>
            <a:r>
              <a:rPr lang="en-US" altLang="zh-CN" dirty="0" smtClean="0"/>
              <a:t>O( N*M*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 )</a:t>
            </a:r>
          </a:p>
          <a:p>
            <a:r>
              <a:rPr lang="zh-CN" altLang="en-US" dirty="0" smtClean="0"/>
              <a:t>期望得分：</a:t>
            </a:r>
            <a:r>
              <a:rPr lang="en-US" altLang="zh-CN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477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《换桌（seat）》解题报告</vt:lpstr>
      <vt:lpstr>题目简述</vt:lpstr>
      <vt:lpstr>40分做法</vt:lpstr>
      <vt:lpstr>70分做法</vt:lpstr>
      <vt:lpstr>满分做法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《换桌（seat）》解题报告</dc:title>
  <dc:creator>chenyu</dc:creator>
  <cp:lastModifiedBy>chenyu</cp:lastModifiedBy>
  <cp:revision>95</cp:revision>
  <dcterms:created xsi:type="dcterms:W3CDTF">2018-12-19T21:47:10Z</dcterms:created>
  <dcterms:modified xsi:type="dcterms:W3CDTF">2018-12-19T22:32:39Z</dcterms:modified>
</cp:coreProperties>
</file>