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1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3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7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7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D623-9D16-497F-B1A7-364479FB7288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7319-5194-43E0-AFB8-5BE16CBD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000" y="258618"/>
            <a:ext cx="8620000" cy="2937309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【知昼】荫歌体" panose="02000609000000000000" pitchFamily="49" charset="-128"/>
                <a:ea typeface="【知昼】荫歌体" panose="02000609000000000000" pitchFamily="49" charset="-128"/>
              </a:rPr>
              <a:t>2017</a:t>
            </a:r>
            <a:r>
              <a:rPr lang="zh-CN" altLang="en-US" sz="5400" dirty="0" smtClean="0">
                <a:latin typeface="【知昼】荫歌体" panose="02000609000000000000" pitchFamily="49" charset="-128"/>
                <a:ea typeface="【知昼】荫歌体" panose="02000609000000000000" pitchFamily="49" charset="-128"/>
              </a:rPr>
              <a:t>清华大学优秀高中生</a:t>
            </a:r>
            <a:r>
              <a:rPr lang="en-US" altLang="zh-CN" sz="5400" dirty="0" smtClean="0">
                <a:latin typeface="【知昼】荫歌体" panose="02000609000000000000" pitchFamily="49" charset="-128"/>
                <a:ea typeface="【知昼】荫歌体" panose="02000609000000000000" pitchFamily="49" charset="-128"/>
              </a:rPr>
              <a:t/>
            </a:r>
            <a:br>
              <a:rPr lang="en-US" altLang="zh-CN" sz="5400" dirty="0" smtClean="0">
                <a:latin typeface="【知昼】荫歌体" panose="02000609000000000000" pitchFamily="49" charset="-128"/>
                <a:ea typeface="【知昼】荫歌体" panose="02000609000000000000" pitchFamily="49" charset="-128"/>
              </a:rPr>
            </a:br>
            <a:r>
              <a:rPr lang="zh-CN" altLang="en-US" sz="5400" dirty="0" smtClean="0">
                <a:latin typeface="【知昼】荫歌体" panose="02000609000000000000" pitchFamily="49" charset="-128"/>
                <a:ea typeface="【知昼】荫歌体" panose="02000609000000000000" pitchFamily="49" charset="-128"/>
              </a:rPr>
              <a:t>信息学夏季</a:t>
            </a:r>
            <a:r>
              <a:rPr lang="zh-CN" altLang="en-US" sz="5400" dirty="0">
                <a:latin typeface="【知昼】荫歌体" panose="02000609000000000000" pitchFamily="49" charset="-128"/>
                <a:ea typeface="【知昼】荫歌体" panose="02000609000000000000" pitchFamily="49" charset="-128"/>
              </a:rPr>
              <a:t>体验</a:t>
            </a:r>
            <a:r>
              <a:rPr lang="zh-CN" altLang="en-US" sz="5400" dirty="0" smtClean="0">
                <a:latin typeface="【知昼】荫歌体" panose="02000609000000000000" pitchFamily="49" charset="-128"/>
                <a:ea typeface="【知昼】荫歌体" panose="02000609000000000000" pitchFamily="49" charset="-128"/>
              </a:rPr>
              <a:t>营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8000" dirty="0" smtClean="0">
                <a:latin typeface="邢世新硬笔行书简体-常规体3.0" panose="02010600030101010101" pitchFamily="2" charset="-128"/>
                <a:ea typeface="邢世新硬笔行书简体-常规体3.0" panose="02010600030101010101" pitchFamily="2" charset="-128"/>
              </a:rPr>
              <a:t>THU SC 2017</a:t>
            </a:r>
            <a:endParaRPr lang="zh-CN" altLang="en-US" sz="5400" dirty="0">
              <a:latin typeface="邢世新硬笔行书简体-常规体3.0" panose="02010600030101010101" pitchFamily="2" charset="-128"/>
              <a:ea typeface="邢世新硬笔行书简体-常规体3.0" panose="02010600030101010101" pitchFamily="2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18" y="3195927"/>
            <a:ext cx="244316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【知昼】荫歌体</vt:lpstr>
      <vt:lpstr>等线</vt:lpstr>
      <vt:lpstr>等线 Light</vt:lpstr>
      <vt:lpstr>邢世新硬笔行书简体-常规体3.0</vt:lpstr>
      <vt:lpstr>Arial</vt:lpstr>
      <vt:lpstr>Calibri</vt:lpstr>
      <vt:lpstr>Calibri Light</vt:lpstr>
      <vt:lpstr>Office 主题​​</vt:lpstr>
      <vt:lpstr>2017清华大学优秀高中生 信息学夏季体验营 THU SC 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2017清华大学信息学优秀高中生信息学夏季体验营 THU SC 2017</dc:title>
  <dc:creator>Xumin Chen</dc:creator>
  <cp:lastModifiedBy>Xumin Chen</cp:lastModifiedBy>
  <cp:revision>5</cp:revision>
  <dcterms:created xsi:type="dcterms:W3CDTF">2017-05-21T03:34:09Z</dcterms:created>
  <dcterms:modified xsi:type="dcterms:W3CDTF">2017-05-21T03:53:36Z</dcterms:modified>
</cp:coreProperties>
</file>