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303396F-02D4-47BB-9F61-8F5ADAC373AA}">
          <p14:sldIdLst>
            <p14:sldId id="25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AK Technologies" userId="fc5a76415e3b0604" providerId="LiveId" clId="{6152B85E-83A2-4D1C-8CE9-7C375632C94E}"/>
    <pc:docChg chg="custSel addSld modSld modSection">
      <pc:chgData name="BBAK Technologies" userId="fc5a76415e3b0604" providerId="LiveId" clId="{6152B85E-83A2-4D1C-8CE9-7C375632C94E}" dt="2024-02-02T09:11:23.201" v="88" actId="14100"/>
      <pc:docMkLst>
        <pc:docMk/>
      </pc:docMkLst>
      <pc:sldChg chg="modSp mod">
        <pc:chgData name="BBAK Technologies" userId="fc5a76415e3b0604" providerId="LiveId" clId="{6152B85E-83A2-4D1C-8CE9-7C375632C94E}" dt="2024-02-02T08:04:43.850" v="77" actId="20577"/>
        <pc:sldMkLst>
          <pc:docMk/>
          <pc:sldMk cId="3259350805" sldId="256"/>
        </pc:sldMkLst>
        <pc:spChg chg="mod">
          <ac:chgData name="BBAK Technologies" userId="fc5a76415e3b0604" providerId="LiveId" clId="{6152B85E-83A2-4D1C-8CE9-7C375632C94E}" dt="2024-01-27T17:05:25.121" v="11" actId="14100"/>
          <ac:spMkLst>
            <pc:docMk/>
            <pc:sldMk cId="3259350805" sldId="256"/>
            <ac:spMk id="2" creationId="{6E6E1296-40C6-17FF-4337-EB0582F7610E}"/>
          </ac:spMkLst>
        </pc:spChg>
        <pc:spChg chg="mod">
          <ac:chgData name="BBAK Technologies" userId="fc5a76415e3b0604" providerId="LiveId" clId="{6152B85E-83A2-4D1C-8CE9-7C375632C94E}" dt="2024-02-02T08:04:43.850" v="77" actId="20577"/>
          <ac:spMkLst>
            <pc:docMk/>
            <pc:sldMk cId="3259350805" sldId="256"/>
            <ac:spMk id="3" creationId="{0155FD1D-CF54-A4A9-A58D-58E50660DF94}"/>
          </ac:spMkLst>
        </pc:spChg>
        <pc:spChg chg="mod">
          <ac:chgData name="BBAK Technologies" userId="fc5a76415e3b0604" providerId="LiveId" clId="{6152B85E-83A2-4D1C-8CE9-7C375632C94E}" dt="2024-01-27T17:06:46.245" v="20" actId="113"/>
          <ac:spMkLst>
            <pc:docMk/>
            <pc:sldMk cId="3259350805" sldId="256"/>
            <ac:spMk id="4" creationId="{DB42BBE6-F919-CEBE-7EC4-EF95657593D8}"/>
          </ac:spMkLst>
        </pc:spChg>
        <pc:spChg chg="mod">
          <ac:chgData name="BBAK Technologies" userId="fc5a76415e3b0604" providerId="LiveId" clId="{6152B85E-83A2-4D1C-8CE9-7C375632C94E}" dt="2024-01-27T17:08:16.265" v="38" actId="1076"/>
          <ac:spMkLst>
            <pc:docMk/>
            <pc:sldMk cId="3259350805" sldId="256"/>
            <ac:spMk id="5" creationId="{3FEF9308-502D-1D2E-B01C-02553BDAA00C}"/>
          </ac:spMkLst>
        </pc:spChg>
        <pc:spChg chg="mod">
          <ac:chgData name="BBAK Technologies" userId="fc5a76415e3b0604" providerId="LiveId" clId="{6152B85E-83A2-4D1C-8CE9-7C375632C94E}" dt="2024-01-27T17:05:44.766" v="13" actId="1076"/>
          <ac:spMkLst>
            <pc:docMk/>
            <pc:sldMk cId="3259350805" sldId="256"/>
            <ac:spMk id="7" creationId="{C14F8E81-2A18-2CA2-6ADC-E6932319D597}"/>
          </ac:spMkLst>
        </pc:spChg>
        <pc:spChg chg="mod">
          <ac:chgData name="BBAK Technologies" userId="fc5a76415e3b0604" providerId="LiveId" clId="{6152B85E-83A2-4D1C-8CE9-7C375632C94E}" dt="2024-01-27T17:05:50.736" v="14" actId="1076"/>
          <ac:spMkLst>
            <pc:docMk/>
            <pc:sldMk cId="3259350805" sldId="256"/>
            <ac:spMk id="8" creationId="{364A9120-03B1-F6BC-D256-DE99010F82BC}"/>
          </ac:spMkLst>
        </pc:spChg>
      </pc:sldChg>
      <pc:sldChg chg="addSp modSp mod">
        <pc:chgData name="BBAK Technologies" userId="fc5a76415e3b0604" providerId="LiveId" clId="{6152B85E-83A2-4D1C-8CE9-7C375632C94E}" dt="2024-01-27T17:07:54.389" v="34" actId="20577"/>
        <pc:sldMkLst>
          <pc:docMk/>
          <pc:sldMk cId="3056756920" sldId="257"/>
        </pc:sldMkLst>
        <pc:spChg chg="mod">
          <ac:chgData name="BBAK Technologies" userId="fc5a76415e3b0604" providerId="LiveId" clId="{6152B85E-83A2-4D1C-8CE9-7C375632C94E}" dt="2024-01-27T17:07:23.968" v="24" actId="1076"/>
          <ac:spMkLst>
            <pc:docMk/>
            <pc:sldMk cId="3056756920" sldId="257"/>
            <ac:spMk id="4" creationId="{B930EE4C-D785-FEC5-043D-5F07E522F973}"/>
          </ac:spMkLst>
        </pc:spChg>
        <pc:spChg chg="add mod">
          <ac:chgData name="BBAK Technologies" userId="fc5a76415e3b0604" providerId="LiveId" clId="{6152B85E-83A2-4D1C-8CE9-7C375632C94E}" dt="2024-01-27T17:07:54.389" v="34" actId="20577"/>
          <ac:spMkLst>
            <pc:docMk/>
            <pc:sldMk cId="3056756920" sldId="257"/>
            <ac:spMk id="6" creationId="{7AD4D44E-9914-41CA-58A1-A32FB248B94F}"/>
          </ac:spMkLst>
        </pc:spChg>
      </pc:sldChg>
      <pc:sldChg chg="addSp delSp modSp new mod">
        <pc:chgData name="BBAK Technologies" userId="fc5a76415e3b0604" providerId="LiveId" clId="{6152B85E-83A2-4D1C-8CE9-7C375632C94E}" dt="2024-02-02T09:11:23.201" v="88" actId="14100"/>
        <pc:sldMkLst>
          <pc:docMk/>
          <pc:sldMk cId="3892583380" sldId="258"/>
        </pc:sldMkLst>
        <pc:spChg chg="del">
          <ac:chgData name="BBAK Technologies" userId="fc5a76415e3b0604" providerId="LiveId" clId="{6152B85E-83A2-4D1C-8CE9-7C375632C94E}" dt="2024-02-02T09:10:51.673" v="81" actId="478"/>
          <ac:spMkLst>
            <pc:docMk/>
            <pc:sldMk cId="3892583380" sldId="258"/>
            <ac:spMk id="2" creationId="{046A75FC-135A-3E74-216A-A3E288926AEA}"/>
          </ac:spMkLst>
        </pc:spChg>
        <pc:spChg chg="del">
          <ac:chgData name="BBAK Technologies" userId="fc5a76415e3b0604" providerId="LiveId" clId="{6152B85E-83A2-4D1C-8CE9-7C375632C94E}" dt="2024-02-02T09:10:34.762" v="79" actId="931"/>
          <ac:spMkLst>
            <pc:docMk/>
            <pc:sldMk cId="3892583380" sldId="258"/>
            <ac:spMk id="3" creationId="{23401AA7-AC8A-6F67-58CF-497420F3BD56}"/>
          </ac:spMkLst>
        </pc:spChg>
        <pc:picChg chg="add mod">
          <ac:chgData name="BBAK Technologies" userId="fc5a76415e3b0604" providerId="LiveId" clId="{6152B85E-83A2-4D1C-8CE9-7C375632C94E}" dt="2024-02-02T09:11:23.201" v="88" actId="14100"/>
          <ac:picMkLst>
            <pc:docMk/>
            <pc:sldMk cId="3892583380" sldId="258"/>
            <ac:picMk id="5" creationId="{A79595DD-7D68-D0BE-A72E-01F05A0C0A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0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3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317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3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912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9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3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66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9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61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03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5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9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7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9A0B6-8C23-46FD-A7E2-067E31AD58C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F72E95-B2E0-4E24-9B10-6D4CF31AD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1296-40C6-17FF-4337-EB0582F7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745" y="427475"/>
            <a:ext cx="9967178" cy="629265"/>
          </a:xfrm>
        </p:spPr>
        <p:txBody>
          <a:bodyPr/>
          <a:lstStyle/>
          <a:p>
            <a:pPr algn="l"/>
            <a:r>
              <a:rPr lang="en-GB" dirty="0"/>
              <a:t>IoT Network Simulator -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FD1D-CF54-A4A9-A58D-58E50660D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31" y="1932940"/>
            <a:ext cx="2936024" cy="3586344"/>
          </a:xfrm>
        </p:spPr>
        <p:txBody>
          <a:bodyPr>
            <a:noAutofit/>
          </a:bodyPr>
          <a:lstStyle/>
          <a:p>
            <a:pPr algn="l"/>
            <a:r>
              <a:rPr lang="en-GB" sz="2000" dirty="0"/>
              <a:t>Parameters tracked: </a:t>
            </a:r>
          </a:p>
          <a:p>
            <a:pPr lvl="1" algn="l"/>
            <a:r>
              <a:rPr lang="en-GB" sz="2000" dirty="0"/>
              <a:t>1. Response time </a:t>
            </a:r>
          </a:p>
          <a:p>
            <a:pPr lvl="1" algn="l"/>
            <a:r>
              <a:rPr lang="en-GB" sz="2000" dirty="0"/>
              <a:t>2. Power usage </a:t>
            </a:r>
          </a:p>
          <a:p>
            <a:pPr lvl="1" algn="l"/>
            <a:r>
              <a:rPr lang="en-GB" sz="2000" dirty="0"/>
              <a:t>3. Fog Resource utilization </a:t>
            </a:r>
          </a:p>
          <a:p>
            <a:pPr lvl="1" algn="l"/>
            <a:r>
              <a:rPr lang="en-GB" sz="2000" dirty="0"/>
              <a:t>4.network usage, </a:t>
            </a:r>
          </a:p>
          <a:p>
            <a:pPr lvl="1" algn="l"/>
            <a:r>
              <a:rPr lang="en-GB" sz="2000" dirty="0"/>
              <a:t>5.cloud used Time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F8E81-2A18-2CA2-6ADC-E6932319D597}"/>
              </a:ext>
            </a:extLst>
          </p:cNvPr>
          <p:cNvSpPr txBox="1"/>
          <p:nvPr/>
        </p:nvSpPr>
        <p:spPr>
          <a:xfrm>
            <a:off x="4403761" y="1932940"/>
            <a:ext cx="64401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/>
              <a:t>Implemented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Cloud only,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Brute force Algorithm</a:t>
            </a:r>
          </a:p>
          <a:p>
            <a:pPr algn="l"/>
            <a:r>
              <a:rPr lang="en-GB" sz="2000" dirty="0"/>
              <a:t> strategies for resource management/task offloading/task scheduling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A9120-03B1-F6BC-D256-DE99010F82BC}"/>
              </a:ext>
            </a:extLst>
          </p:cNvPr>
          <p:cNvSpPr txBox="1"/>
          <p:nvPr/>
        </p:nvSpPr>
        <p:spPr>
          <a:xfrm>
            <a:off x="4405127" y="4137041"/>
            <a:ext cx="6570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Easily any one could modify strategies based on genetic/PSO or any algorithms for resource management to optimise parameters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2BBE6-F919-CEBE-7EC4-EF95657593D8}"/>
              </a:ext>
            </a:extLst>
          </p:cNvPr>
          <p:cNvSpPr txBox="1"/>
          <p:nvPr/>
        </p:nvSpPr>
        <p:spPr>
          <a:xfrm>
            <a:off x="1408744" y="5519283"/>
            <a:ext cx="9328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Python code at:</a:t>
            </a:r>
          </a:p>
          <a:p>
            <a:r>
              <a:rPr lang="en-IN" sz="2000" b="1" dirty="0"/>
              <a:t>	https://github.com/bbaktech/Fog_Edge_Resource_Mgt.git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F9308-502D-1D2E-B01C-02553BDAA00C}"/>
              </a:ext>
            </a:extLst>
          </p:cNvPr>
          <p:cNvSpPr txBox="1"/>
          <p:nvPr/>
        </p:nvSpPr>
        <p:spPr>
          <a:xfrm>
            <a:off x="1408744" y="1004465"/>
            <a:ext cx="4392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Contact:</a:t>
            </a:r>
          </a:p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BBAK Technologies, Ph: +91-9353205447, Email: </a:t>
            </a:r>
            <a:r>
              <a:rPr lang="fr-FR" sz="1800" b="1" i="0" u="none" strike="noStrike" baseline="0" dirty="0">
                <a:solidFill>
                  <a:srgbClr val="0563C2"/>
                </a:solidFill>
                <a:latin typeface="Calibri" panose="020F0502020204030204" pitchFamily="34" charset="0"/>
              </a:rPr>
              <a:t>bbaktech@gmail.com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35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595DD-7D68-D0BE-A72E-01F05A0C0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925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5273-2653-1383-E4A0-FBF8C6C2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43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88602-8DAF-E6E5-C20D-1C915E0C1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56" y="609600"/>
            <a:ext cx="4783600" cy="596647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D0478-3F28-95F4-4794-BDF1B20B652A}"/>
              </a:ext>
            </a:extLst>
          </p:cNvPr>
          <p:cNvSpPr txBox="1"/>
          <p:nvPr/>
        </p:nvSpPr>
        <p:spPr>
          <a:xfrm>
            <a:off x="677334" y="1504335"/>
            <a:ext cx="5217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IoT network settings:</a:t>
            </a:r>
          </a:p>
          <a:p>
            <a:r>
              <a:rPr lang="en-GB" dirty="0"/>
              <a:t>Cloud parameters:</a:t>
            </a:r>
          </a:p>
          <a:p>
            <a:r>
              <a:rPr lang="en-GB" dirty="0"/>
              <a:t>	 CPU speed, cores, up/down latency</a:t>
            </a:r>
          </a:p>
          <a:p>
            <a:r>
              <a:rPr lang="en-GB" dirty="0"/>
              <a:t>Number of clusters:</a:t>
            </a:r>
          </a:p>
          <a:p>
            <a:r>
              <a:rPr lang="en-GB" dirty="0"/>
              <a:t>Fog Node Capabilities:</a:t>
            </a:r>
          </a:p>
          <a:p>
            <a:r>
              <a:rPr lang="en-GB" dirty="0"/>
              <a:t>Edge Node Capabilities:</a:t>
            </a:r>
          </a:p>
          <a:p>
            <a:r>
              <a:rPr lang="en-GB" dirty="0"/>
              <a:t>Task parameters:</a:t>
            </a:r>
          </a:p>
          <a:p>
            <a:r>
              <a:rPr lang="en-GB" dirty="0"/>
              <a:t> instructions size, data size, priority etc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0EE4C-D785-FEC5-043D-5F07E522F973}"/>
              </a:ext>
            </a:extLst>
          </p:cNvPr>
          <p:cNvSpPr txBox="1"/>
          <p:nvPr/>
        </p:nvSpPr>
        <p:spPr>
          <a:xfrm>
            <a:off x="677334" y="4087962"/>
            <a:ext cx="5393877" cy="61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Python code at:</a:t>
            </a:r>
          </a:p>
          <a:p>
            <a:r>
              <a:rPr lang="en-IN" sz="1400" dirty="0"/>
              <a:t>	https://github.com/bbaktech/Fog_Edge_Resource_Mgt.git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4D44E-9914-41CA-58A1-A32FB248B94F}"/>
              </a:ext>
            </a:extLst>
          </p:cNvPr>
          <p:cNvSpPr txBox="1"/>
          <p:nvPr/>
        </p:nvSpPr>
        <p:spPr>
          <a:xfrm>
            <a:off x="677334" y="5127294"/>
            <a:ext cx="4392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Contact:</a:t>
            </a:r>
          </a:p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BBAK Technologies, Ph: +91-9353205447, Email: </a:t>
            </a:r>
            <a:r>
              <a:rPr lang="fr-FR" sz="1800" b="1" i="0" u="none" strike="noStrike" baseline="0" dirty="0">
                <a:solidFill>
                  <a:srgbClr val="0563C2"/>
                </a:solidFill>
                <a:latin typeface="Calibri" panose="020F0502020204030204" pitchFamily="34" charset="0"/>
              </a:rPr>
              <a:t>bbaktech@gmail.com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756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190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IoT Network Simulator - python</vt:lpstr>
      <vt:lpstr>PowerPoint Presentation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Network Simulator in python</dc:title>
  <dc:creator>BBAK Technologies</dc:creator>
  <cp:lastModifiedBy>BBAK Technologies</cp:lastModifiedBy>
  <cp:revision>2</cp:revision>
  <dcterms:created xsi:type="dcterms:W3CDTF">2024-01-27T11:05:36Z</dcterms:created>
  <dcterms:modified xsi:type="dcterms:W3CDTF">2024-02-02T09:11:31Z</dcterms:modified>
</cp:coreProperties>
</file>