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84fdbe5a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84fdbe5a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84fdbe5a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84fdbe5a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84fdbe5a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84fdbe5a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84fdbe5a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84fdbe5a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84fdbe5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84fdbe5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84fdbe5a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84fdbe5a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84fdbe5a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84fdbe5a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84fdbe5a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84fdbe5a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84fdbe5a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84fdbe5a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84fdbe5a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84fdbe5a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84fdbe5a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84fdbe5a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84fdbe5a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84fdbe5a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kérdések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 ír ki?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 {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x=1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$((x + 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$2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result1=$(f 12 10 ||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 0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result2=$(f 10 ||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 0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$result1</a:t>
            </a:r>
            <a:r>
              <a:rPr lang="en" sz="185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$result2</a:t>
            </a:r>
            <a:r>
              <a:rPr lang="en" sz="185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5950625" y="2609550"/>
            <a:ext cx="244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Some error…</a:t>
            </a:r>
            <a:endParaRPr b="1"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23 :</a:t>
            </a:r>
            <a:endParaRPr b="1"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 ír ki?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 {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x=1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 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$#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-lt 2 ]; </a:t>
            </a:r>
            <a:r>
              <a:rPr lang="en" sz="1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$((x + 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$2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result1=$(f 12 10 ||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0)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result2=$(f 10 ||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0)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$result1</a:t>
            </a:r>
            <a:r>
              <a:rPr lang="en" sz="185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$result2</a:t>
            </a:r>
            <a:r>
              <a:rPr lang="en" sz="185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8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5950625" y="2609550"/>
            <a:ext cx="2440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23 : 0</a:t>
            </a:r>
            <a:endParaRPr b="1"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 ír ki?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x=0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$*; </a:t>
            </a:r>
            <a:r>
              <a:rPr lang="en" sz="1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x=$((x + i))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$((x))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$(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1 2 3 4 5)</a:t>
            </a:r>
            <a:endParaRPr sz="18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5950625" y="2609550"/>
            <a:ext cx="2440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15</a:t>
            </a:r>
            <a:endParaRPr b="1"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Köszönöm a figyelmet!</a:t>
            </a:r>
            <a:endParaRPr/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 ír ki?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1224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 {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sz="2600"/>
          </a:p>
        </p:txBody>
      </p:sp>
      <p:sp>
        <p:nvSpPr>
          <p:cNvPr id="67" name="Google Shape;67;p14"/>
          <p:cNvSpPr txBox="1"/>
          <p:nvPr/>
        </p:nvSpPr>
        <p:spPr>
          <a:xfrm>
            <a:off x="5950625" y="2609550"/>
            <a:ext cx="2011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Hello</a:t>
            </a:r>
            <a:endParaRPr b="1"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 ír ki?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 {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n=f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$n</a:t>
            </a:r>
            <a:endParaRPr sz="22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950625" y="2609550"/>
            <a:ext cx="2011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</a:t>
            </a:r>
            <a:endParaRPr b="1"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 ír ki?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 {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n=$(f)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$n</a:t>
            </a:r>
            <a:endParaRPr sz="2600"/>
          </a:p>
        </p:txBody>
      </p:sp>
      <p:sp>
        <p:nvSpPr>
          <p:cNvPr id="81" name="Google Shape;81;p16"/>
          <p:cNvSpPr txBox="1"/>
          <p:nvPr/>
        </p:nvSpPr>
        <p:spPr>
          <a:xfrm>
            <a:off x="5950625" y="2609550"/>
            <a:ext cx="2011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Hello</a:t>
            </a:r>
            <a:endParaRPr b="1"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 ír ki?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 {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$?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999850" y="3242625"/>
            <a:ext cx="2011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endParaRPr b="1"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 ír ki?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 {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$?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5950625" y="2609550"/>
            <a:ext cx="2011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Hello</a:t>
            </a:r>
            <a:endParaRPr b="1"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b="1"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 ír ki?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 {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x=1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$((x + 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$2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result1=$(f 12 10)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result2=$(f 10)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$result1</a:t>
            </a:r>
            <a:r>
              <a:rPr lang="en" sz="185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$result2</a:t>
            </a:r>
            <a:r>
              <a:rPr lang="en" sz="185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26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5950625" y="2609550"/>
            <a:ext cx="244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Some error…</a:t>
            </a:r>
            <a:endParaRPr b="1"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23 :</a:t>
            </a:r>
            <a:endParaRPr b="1"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 ír ki?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 {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x=1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$((x + 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$2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result1=$(f 12 10) || 0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result2=$(f 10) || 0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$result1</a:t>
            </a:r>
            <a:r>
              <a:rPr lang="en" sz="185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$result2</a:t>
            </a:r>
            <a:r>
              <a:rPr lang="en" sz="185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5950625" y="2609550"/>
            <a:ext cx="24408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Some error…</a:t>
            </a:r>
            <a:endParaRPr b="1"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Some error…</a:t>
            </a:r>
            <a:endParaRPr b="1"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23 :</a:t>
            </a:r>
            <a:endParaRPr b="1"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 ír ki?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f {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x=1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$((x + 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$2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result1=$(f 12 10) ||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0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result2=$(f 10) || </a:t>
            </a: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0</a:t>
            </a:r>
            <a:endParaRPr sz="18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8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$result1</a:t>
            </a:r>
            <a:r>
              <a:rPr lang="en" sz="185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850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$result2</a:t>
            </a:r>
            <a:r>
              <a:rPr lang="en" sz="1850">
                <a:solidFill>
                  <a:srgbClr val="D69D8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5950625" y="2609550"/>
            <a:ext cx="24408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Some error…</a:t>
            </a:r>
            <a:endParaRPr b="1"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endParaRPr b="1"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23</a:t>
            </a:r>
            <a:endParaRPr b="1"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