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595159b3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595159b3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595159b3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595159b3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595159b3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595159b3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595159b3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595159b3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595159b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595159b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595159b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595159b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595159b3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595159b3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595159b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595159b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595159b3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595159b3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95159b3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95159b3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595159b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595159b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595159b3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595159b3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Labyrinth Generator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Programtervezési minták beadandó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Készítette: Bolyki Balázs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75" y="647681"/>
            <a:ext cx="8887850" cy="36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Builderek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0" y="1843965"/>
            <a:ext cx="3483576" cy="2549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972" y="716400"/>
            <a:ext cx="5305298" cy="38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Stratégiák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0" y="1141750"/>
            <a:ext cx="2847100" cy="36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800" y="1141750"/>
            <a:ext cx="4880276" cy="3572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Köszönöm a figyelmet!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Labirintus építése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programban szoba koordináták és méretek megadásával lehet "labirintust" készíteni.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szobákat ajtók kötik össze.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készítő kód C# nyelven készült.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szobákat meg lehet jeleníteni: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2801"/>
            <a:ext cx="4629248" cy="338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Választható paraméterek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371250" y="102000"/>
            <a:ext cx="4553400" cy="4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labirintust meg lehet jeleníteni: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Képként.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Karakteresen.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Visitor pattern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labirintusból meg lehet jeleníteni: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teljes labirintust.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Csak egy adott szobával szomszédos labirintus részt.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Iterator pattern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Lehet készíteni: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Színes labirintust.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Színtelen labirintust.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Builder pattern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labirintust lehet építeni: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Csak a szomszédos szobák összekapcsolásával.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Az egymással "aligned" szobák összekötésével (egyenes folyosóval).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Strategy pattern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10531" l="0" r="40401" t="27591"/>
          <a:stretch/>
        </p:blipFill>
        <p:spPr>
          <a:xfrm>
            <a:off x="406450" y="1923375"/>
            <a:ext cx="3374700" cy="256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075" y="305725"/>
            <a:ext cx="3433025" cy="47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pattern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pattern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Az iterator LObject (általános labirintus objektum) referenciákon iterál.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Kétféle van implementálva.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Minden szobán és ajtón végig megy.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Csak azokon a szobákon és ajtókon megy végig, amik a "szomszédban" vannak.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Visitor pattern az iteratorral párban működik.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Visitorként vannak implementálva megjelenítők.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konstruktorban kapják meg az iteratorukat.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Minden iterator által adott objektumot meglátogatnak, és ezek kerülnek kirajzolásra.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lást UML…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273"/>
            <a:ext cx="8305949" cy="49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Kirajzolások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(Ugyanaz a két labirintus)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48749"/>
            <a:ext cx="3504874" cy="344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000" y="1135740"/>
            <a:ext cx="3504875" cy="385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Iterátorok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Ugyanaz a két labirintus (a bal alsó szobába helyeztük magunkat).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5" y="1500800"/>
            <a:ext cx="4233626" cy="30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425" y="1500807"/>
            <a:ext cx="4233626" cy="309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44675" y="500925"/>
            <a:ext cx="4166400" cy="4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Builder a labirintus elemeinek létrehozására szolgál.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Kétféle Builder van: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egyik színes szobákat hoz létre,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másik egyszerű (blank) szobákat.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Strategy-t a Builderek használják.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Egy PushConnectionStrategy és egy PopConnectionStrategy függvény szolgál megadásukra.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Két szoba összekapcsolásakor használja ezeket.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Kétféle szobaösszekapcsolás: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Csak akkor kapcsoljuk össze, ha legalább egy ajtónyi helyen közvetlenül érintik egymást.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 egy ajtónyi helyen érinteni tudnák egymást, de az egyik tengelyen el vannak tolva egymástól, akkor egy fix méretű folyosóval (hosszúkás szoba) összekötjük őket.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lásd UML.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