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4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2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6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9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28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8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5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8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055B-EF2C-4831-A745-1276423D04AF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6546-8A0A-47D8-80BF-ECB2A45B1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36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3145"/>
            <a:ext cx="9144000" cy="998583"/>
          </a:xfrm>
        </p:spPr>
        <p:txBody>
          <a:bodyPr/>
          <a:lstStyle/>
          <a:p>
            <a:r>
              <a:rPr lang="en-US" dirty="0" smtClean="0">
                <a:solidFill>
                  <a:srgbClr val="F4F4F4"/>
                </a:solidFill>
              </a:rPr>
              <a:t>Athlete Factory</a:t>
            </a:r>
            <a:endParaRPr lang="ru-RU" dirty="0">
              <a:solidFill>
                <a:srgbClr val="F4F4F4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solidFill>
                  <a:srgbClr val="F4F4F4"/>
                </a:solidFill>
              </a:rPr>
              <a:t>Над проектом работали:</a:t>
            </a:r>
          </a:p>
          <a:p>
            <a:pPr algn="l"/>
            <a:r>
              <a:rPr lang="ru-RU" dirty="0" smtClean="0">
                <a:solidFill>
                  <a:srgbClr val="F4F4F4"/>
                </a:solidFill>
              </a:rPr>
              <a:t>Богдан </a:t>
            </a:r>
            <a:r>
              <a:rPr lang="ru-RU" dirty="0" err="1" smtClean="0">
                <a:solidFill>
                  <a:srgbClr val="F4F4F4"/>
                </a:solidFill>
              </a:rPr>
              <a:t>Баландин</a:t>
            </a:r>
            <a:endParaRPr lang="ru-RU" dirty="0" smtClean="0">
              <a:solidFill>
                <a:srgbClr val="F4F4F4"/>
              </a:solidFill>
            </a:endParaRPr>
          </a:p>
          <a:p>
            <a:pPr algn="l"/>
            <a:r>
              <a:rPr lang="ru-RU" dirty="0" smtClean="0">
                <a:solidFill>
                  <a:srgbClr val="F4F4F4"/>
                </a:solidFill>
              </a:rPr>
              <a:t>Иван Михайлов</a:t>
            </a:r>
          </a:p>
          <a:p>
            <a:pPr algn="l"/>
            <a:r>
              <a:rPr lang="ru-RU" dirty="0" smtClean="0">
                <a:solidFill>
                  <a:srgbClr val="F4F4F4"/>
                </a:solidFill>
              </a:rPr>
              <a:t>Иван Рыжов</a:t>
            </a:r>
            <a:endParaRPr lang="ru-RU" dirty="0">
              <a:solidFill>
                <a:srgbClr val="F4F4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3145"/>
            <a:ext cx="9144000" cy="998583"/>
          </a:xfrm>
        </p:spPr>
        <p:txBody>
          <a:bodyPr>
            <a:normAutofit/>
          </a:bodyPr>
          <a:lstStyle/>
          <a:p>
            <a:r>
              <a:rPr lang="ru-RU" sz="5800" dirty="0" smtClean="0">
                <a:solidFill>
                  <a:srgbClr val="F4F4F4"/>
                </a:solidFill>
              </a:rPr>
              <a:t>ОСНОВНАЯ ИДЕЯ</a:t>
            </a:r>
            <a:endParaRPr lang="ru-RU" sz="5800" dirty="0">
              <a:solidFill>
                <a:srgbClr val="F4F4F4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08446"/>
            <a:ext cx="9144000" cy="40218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4F4F4"/>
                </a:solidFill>
              </a:rPr>
              <a:t>Athlete Factory – </a:t>
            </a:r>
            <a:r>
              <a:rPr lang="ru-RU" dirty="0" smtClean="0">
                <a:solidFill>
                  <a:srgbClr val="F4F4F4"/>
                </a:solidFill>
              </a:rPr>
              <a:t>многопрофильный проект, который поможет и начинающим, и опытным спортсменам проводить качественные и эффективные тренировки, добиваясь отличных результатов!</a:t>
            </a:r>
          </a:p>
          <a:p>
            <a:pPr algn="l"/>
            <a:r>
              <a:rPr lang="ru-RU" dirty="0" smtClean="0">
                <a:solidFill>
                  <a:srgbClr val="F4F4F4"/>
                </a:solidFill>
              </a:rPr>
              <a:t>Здесь вы найдете циклы упражнений разной направленности. Например, силовые или жиросжигающие.</a:t>
            </a:r>
          </a:p>
          <a:p>
            <a:pPr algn="l"/>
            <a:r>
              <a:rPr lang="ru-RU" dirty="0" smtClean="0">
                <a:solidFill>
                  <a:srgbClr val="F4F4F4"/>
                </a:solidFill>
              </a:rPr>
              <a:t>Помимо тренировок, важно и правильное питание. Конечно, нашем проекте и это не оставили без внимания. Вы можете читать полезные статьи. Также имеются и видеоматериалы.</a:t>
            </a:r>
            <a:endParaRPr lang="ru-RU" dirty="0">
              <a:solidFill>
                <a:srgbClr val="F4F4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3145"/>
            <a:ext cx="9144000" cy="998583"/>
          </a:xfrm>
        </p:spPr>
        <p:txBody>
          <a:bodyPr>
            <a:normAutofit/>
          </a:bodyPr>
          <a:lstStyle/>
          <a:p>
            <a:r>
              <a:rPr lang="ru-RU" sz="5800" dirty="0" smtClean="0">
                <a:solidFill>
                  <a:srgbClr val="F4F4F4"/>
                </a:solidFill>
              </a:rPr>
              <a:t>РЕАЛИЗАЦИЯ</a:t>
            </a:r>
            <a:endParaRPr lang="ru-RU" sz="5800" dirty="0">
              <a:solidFill>
                <a:srgbClr val="F4F4F4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08446"/>
            <a:ext cx="9144000" cy="4021898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F4F4F4"/>
                </a:solidFill>
              </a:rPr>
              <a:t>В проекте используется множество различных технологий. Такие библиотеки, как </a:t>
            </a:r>
            <a:r>
              <a:rPr lang="en-US" dirty="0" smtClean="0">
                <a:solidFill>
                  <a:srgbClr val="F4F4F4"/>
                </a:solidFill>
              </a:rPr>
              <a:t>Flask</a:t>
            </a:r>
            <a:r>
              <a:rPr lang="ru-RU" dirty="0" smtClean="0">
                <a:solidFill>
                  <a:srgbClr val="F4F4F4"/>
                </a:solidFill>
              </a:rPr>
              <a:t>. В проекте также были задействованы сторонние </a:t>
            </a:r>
            <a:r>
              <a:rPr lang="en-US" dirty="0" smtClean="0">
                <a:solidFill>
                  <a:srgbClr val="F4F4F4"/>
                </a:solidFill>
              </a:rPr>
              <a:t>API: </a:t>
            </a:r>
            <a:r>
              <a:rPr lang="en-US" dirty="0" err="1" smtClean="0">
                <a:solidFill>
                  <a:srgbClr val="F4F4F4"/>
                </a:solidFill>
              </a:rPr>
              <a:t>Recaptha</a:t>
            </a:r>
            <a:r>
              <a:rPr lang="en-US" dirty="0" smtClean="0">
                <a:solidFill>
                  <a:srgbClr val="F4F4F4"/>
                </a:solidFill>
              </a:rPr>
              <a:t>, Telegram</a:t>
            </a:r>
            <a:r>
              <a:rPr lang="ru-RU" dirty="0" smtClean="0">
                <a:solidFill>
                  <a:srgbClr val="F4F4F4"/>
                </a:solidFill>
              </a:rPr>
              <a:t>. На сайте есть регистрация, можно хранить свои данные и антропометрию под надежной защитой вашей учетной записи!</a:t>
            </a:r>
          </a:p>
          <a:p>
            <a:pPr algn="l"/>
            <a:r>
              <a:rPr lang="ru-RU" dirty="0" smtClean="0">
                <a:solidFill>
                  <a:srgbClr val="F4F4F4"/>
                </a:solidFill>
              </a:rPr>
              <a:t>Перед нами стояла задача сделать проект удобным для пользователя, поэтому интерфейс сайта интуитивно понятен. А </a:t>
            </a:r>
            <a:r>
              <a:rPr lang="en-US" dirty="0" smtClean="0">
                <a:solidFill>
                  <a:srgbClr val="F4F4F4"/>
                </a:solidFill>
              </a:rPr>
              <a:t>telegram-</a:t>
            </a:r>
            <a:r>
              <a:rPr lang="ru-RU" dirty="0" smtClean="0">
                <a:solidFill>
                  <a:srgbClr val="F4F4F4"/>
                </a:solidFill>
              </a:rPr>
              <a:t>бот упростит взаимодействия с сайтом.</a:t>
            </a:r>
            <a:endParaRPr lang="en-US" dirty="0">
              <a:solidFill>
                <a:srgbClr val="F4F4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3145"/>
            <a:ext cx="9144000" cy="998583"/>
          </a:xfrm>
        </p:spPr>
        <p:txBody>
          <a:bodyPr>
            <a:normAutofit/>
          </a:bodyPr>
          <a:lstStyle/>
          <a:p>
            <a:r>
              <a:rPr lang="ru-RU" sz="5800" dirty="0" smtClean="0">
                <a:solidFill>
                  <a:srgbClr val="F4F4F4"/>
                </a:solidFill>
              </a:rPr>
              <a:t>ЧТО В ИТОГЕ?</a:t>
            </a:r>
            <a:endParaRPr lang="ru-RU" sz="5800" dirty="0">
              <a:solidFill>
                <a:srgbClr val="F4F4F4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08446"/>
            <a:ext cx="9144000" cy="4021898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F4F4F4"/>
                </a:solidFill>
              </a:rPr>
              <a:t>Нам удалось создать проект, совмещающий и теоретическую, и практическую часть тренировок. Наш проект один из самых удобных в использовании, а функциональностью лишь немного уступает другим проектам в спортивной сфере.</a:t>
            </a:r>
          </a:p>
        </p:txBody>
      </p:sp>
    </p:spTree>
    <p:extLst>
      <p:ext uri="{BB962C8B-B14F-4D97-AF65-F5344CB8AC3E}">
        <p14:creationId xmlns:p14="http://schemas.microsoft.com/office/powerpoint/2010/main" val="284357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524000" y="3301776"/>
            <a:ext cx="9144000" cy="99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800" dirty="0" smtClean="0">
                <a:solidFill>
                  <a:srgbClr val="F4F4F4"/>
                </a:solidFill>
              </a:rPr>
              <a:t>СПАСИБО ЗА ВНИМАНИЕ!</a:t>
            </a:r>
            <a:endParaRPr lang="ru-RU" sz="5800" dirty="0">
              <a:solidFill>
                <a:srgbClr val="F4F4F4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524000" y="303145"/>
            <a:ext cx="9144000" cy="99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4F4F4"/>
                </a:solidFill>
              </a:rPr>
              <a:t>Athlete Factory</a:t>
            </a:r>
            <a:endParaRPr lang="ru-RU" dirty="0">
              <a:solidFill>
                <a:srgbClr val="F4F4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87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194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Athlete Factory</vt:lpstr>
      <vt:lpstr>ОСНОВНАЯ ИДЕЯ</vt:lpstr>
      <vt:lpstr>РЕАЛИЗАЦИЯ</vt:lpstr>
      <vt:lpstr>ЧТО В ИТОГЕ?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Athlete Factory</dc:title>
  <dc:creator>Ваня</dc:creator>
  <cp:lastModifiedBy>Ваня</cp:lastModifiedBy>
  <cp:revision>17</cp:revision>
  <dcterms:created xsi:type="dcterms:W3CDTF">2022-04-17T16:10:39Z</dcterms:created>
  <dcterms:modified xsi:type="dcterms:W3CDTF">2022-04-17T17:49:02Z</dcterms:modified>
</cp:coreProperties>
</file>