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C48"/>
    <a:srgbClr val="856E45"/>
    <a:srgbClr val="6F267F"/>
    <a:srgbClr val="FECB00"/>
    <a:srgbClr val="729F11"/>
    <a:srgbClr val="111E31"/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5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7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70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67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8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1E7815E-F7B8-4E93-9F6C-89F6C3C8DBB8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71" y="0"/>
            <a:ext cx="9159371" cy="73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772" y="2090055"/>
            <a:ext cx="5015484" cy="11906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+mn-lt"/>
              </a:rPr>
            </a:b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564" cy="734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3993" y="5656218"/>
            <a:ext cx="4937760" cy="120178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Над проектом работали:</a:t>
            </a:r>
          </a:p>
          <a:p>
            <a:pPr algn="r"/>
            <a:r>
              <a:rPr lang="ru-RU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Баландин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Богдан</a:t>
            </a:r>
          </a:p>
          <a:p>
            <a:pPr algn="r"/>
            <a:r>
              <a:rPr lang="ru-RU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Рыжов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Иван</a:t>
            </a:r>
          </a:p>
          <a:p>
            <a:pPr algn="r"/>
            <a:r>
              <a:rPr lang="ru-RU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Михайлов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Иван</a:t>
            </a: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83751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Идея проекта</a:t>
            </a:r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2625635"/>
            <a:ext cx="7886700" cy="2743200"/>
          </a:xfrm>
        </p:spPr>
        <p:txBody>
          <a:bodyPr/>
          <a:lstStyle/>
          <a:p>
            <a:pPr marL="457200" indent="-457200">
              <a:buClr>
                <a:schemeClr val="accent3">
                  <a:lumMod val="40000"/>
                  <a:lumOff val="60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Создание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2D </a:t>
            </a:r>
            <a:r>
              <a:rPr lang="ru-RU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платформера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с интересным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геймплеем</a:t>
            </a:r>
            <a:endParaRPr lang="ru-RU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indent="-457200">
              <a:buClr>
                <a:schemeClr val="accent3">
                  <a:lumMod val="40000"/>
                  <a:lumOff val="60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Уникальный дизайн и незабываемые локации</a:t>
            </a:r>
          </a:p>
          <a:p>
            <a:pPr marL="457200" indent="-457200">
              <a:buClr>
                <a:schemeClr val="accent3">
                  <a:lumMod val="40000"/>
                  <a:lumOff val="60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Качественное звуковое сопровождение</a:t>
            </a:r>
          </a:p>
          <a:p>
            <a:pPr marL="457200" indent="-457200">
              <a:buClr>
                <a:schemeClr val="accent3">
                  <a:lumMod val="40000"/>
                  <a:lumOff val="60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Возможность играть на нескольких уровнях</a:t>
            </a:r>
          </a:p>
          <a:p>
            <a:pPr marL="457200" indent="-457200">
              <a:buClr>
                <a:schemeClr val="accent3">
                  <a:lumMod val="40000"/>
                  <a:lumOff val="60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Применение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PyGame</a:t>
            </a:r>
            <a:endParaRPr lang="ru-RU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5883017"/>
            <a:ext cx="921600" cy="460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6" y="4738217"/>
            <a:ext cx="763200" cy="11448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26" y="5883017"/>
            <a:ext cx="921600" cy="4608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26" y="5883017"/>
            <a:ext cx="921600" cy="4608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26" y="5883017"/>
            <a:ext cx="921600" cy="4608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26" y="5883017"/>
            <a:ext cx="921600" cy="46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86364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нашей игры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2782390"/>
            <a:ext cx="7886700" cy="330726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Для нашей игры мы использовали множество технологий библиотеки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r>
              <a:rPr lang="ru-RU" dirty="0" smtClean="0">
                <a:solidFill>
                  <a:schemeClr val="bg1"/>
                </a:solidFill>
              </a:rPr>
              <a:t>, такие как: </a:t>
            </a:r>
            <a:r>
              <a:rPr lang="en-US" dirty="0" smtClean="0">
                <a:solidFill>
                  <a:schemeClr val="bg1"/>
                </a:solidFill>
              </a:rPr>
              <a:t>collide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sprite</a:t>
            </a:r>
            <a:r>
              <a:rPr lang="ru-RU" dirty="0" smtClean="0">
                <a:solidFill>
                  <a:schemeClr val="bg1"/>
                </a:solidFill>
              </a:rPr>
              <a:t>, анимации, наличие нескольких окон для игры и многие другие.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5420196"/>
            <a:ext cx="921600" cy="460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8" y="4965804"/>
            <a:ext cx="921600" cy="460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88" y="4503145"/>
            <a:ext cx="921600" cy="4608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5879680"/>
            <a:ext cx="921600" cy="4608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88" y="4965804"/>
            <a:ext cx="921600" cy="4608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8" y="5420196"/>
            <a:ext cx="921600" cy="46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762" y="1632858"/>
            <a:ext cx="7886700" cy="992778"/>
          </a:xfrm>
        </p:spPr>
        <p:txBody>
          <a:bodyPr/>
          <a:lstStyle/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Итоги работы</a:t>
            </a:r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2756264"/>
            <a:ext cx="7886700" cy="3333388"/>
          </a:xfrm>
        </p:spPr>
        <p:txBody>
          <a:bodyPr/>
          <a:lstStyle/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Нашей команде удалось создать работающую 2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игру с использованием всех перечисленных технологий.</a:t>
            </a:r>
          </a:p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Идеи для доработки:</a:t>
            </a:r>
          </a:p>
          <a:p>
            <a:pPr marL="285750" indent="-285750">
              <a:buClr>
                <a:schemeClr val="accent3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Возможность использования базы данных</a:t>
            </a:r>
          </a:p>
          <a:p>
            <a:pPr marL="285750" indent="-285750">
              <a:buClr>
                <a:schemeClr val="accent3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Наличие большего количества уровней</a:t>
            </a:r>
          </a:p>
          <a:p>
            <a:pPr marL="285750" indent="-285750">
              <a:buClr>
                <a:schemeClr val="accent3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Добавление таблицы с рекордами</a:t>
            </a:r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511418"/>
            <a:ext cx="921600" cy="460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8" y="4972218"/>
            <a:ext cx="921600" cy="460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972218"/>
            <a:ext cx="921600" cy="460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8" y="5433018"/>
            <a:ext cx="921600" cy="46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93035"/>
            <a:ext cx="9144000" cy="3958679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Спасибо за внимание!</a:t>
            </a:r>
            <a:endParaRPr lang="ru-RU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01" y="4649143"/>
            <a:ext cx="763200" cy="190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80" y="4389245"/>
            <a:ext cx="763200" cy="1144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0" y="5974457"/>
            <a:ext cx="921600" cy="460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10" y="5974457"/>
            <a:ext cx="921600" cy="460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06" y="5974457"/>
            <a:ext cx="921600" cy="4608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06" y="5974457"/>
            <a:ext cx="921600" cy="4608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02" y="5974457"/>
            <a:ext cx="921600" cy="46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Текстура гран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2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151</TotalTime>
  <Words>100</Words>
  <Application>Microsoft Office PowerPoint</Application>
  <PresentationFormat>Экран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Сетка</vt:lpstr>
      <vt:lpstr> </vt:lpstr>
      <vt:lpstr>Идея проекта</vt:lpstr>
      <vt:lpstr>Реализация нашей игры</vt:lpstr>
      <vt:lpstr>Итоги работы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Ваня</cp:lastModifiedBy>
  <cp:revision>41</cp:revision>
  <dcterms:created xsi:type="dcterms:W3CDTF">2018-09-04T12:10:47Z</dcterms:created>
  <dcterms:modified xsi:type="dcterms:W3CDTF">2022-01-13T14:37:42Z</dcterms:modified>
</cp:coreProperties>
</file>