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C48"/>
    <a:srgbClr val="856E45"/>
    <a:srgbClr val="6F267F"/>
    <a:srgbClr val="FECB00"/>
    <a:srgbClr val="729F11"/>
    <a:srgbClr val="111E31"/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772" y="2090055"/>
            <a:ext cx="5015484" cy="119063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American boy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43" y="3422470"/>
            <a:ext cx="4937760" cy="120178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Над проектом работали:</a:t>
            </a:r>
            <a:endParaRPr lang="ru-RU" dirty="0" smtClean="0">
              <a:solidFill>
                <a:schemeClr val="bg1"/>
              </a:solidFill>
            </a:endParaRPr>
          </a:p>
          <a:p>
            <a:pPr algn="r"/>
            <a:r>
              <a:rPr lang="ru-RU" dirty="0" err="1" smtClean="0">
                <a:solidFill>
                  <a:schemeClr val="bg1"/>
                </a:solidFill>
              </a:rPr>
              <a:t>Баландин</a:t>
            </a:r>
            <a:r>
              <a:rPr lang="ru-RU" dirty="0" smtClean="0">
                <a:solidFill>
                  <a:schemeClr val="bg1"/>
                </a:solidFill>
              </a:rPr>
              <a:t> Богдан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Рыжов Иван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Михайлов Иван</a:t>
            </a:r>
          </a:p>
        </p:txBody>
      </p:sp>
    </p:spTree>
    <p:extLst>
      <p:ext uri="{BB962C8B-B14F-4D97-AF65-F5344CB8AC3E}">
        <p14:creationId xmlns:p14="http://schemas.microsoft.com/office/powerpoint/2010/main" xmlns="" val="23994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83751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Идея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2625635"/>
            <a:ext cx="7886700" cy="27432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Создание </a:t>
            </a:r>
            <a:r>
              <a:rPr lang="en-US" dirty="0" smtClean="0">
                <a:solidFill>
                  <a:schemeClr val="bg1"/>
                </a:solidFill>
              </a:rPr>
              <a:t>2D </a:t>
            </a:r>
            <a:r>
              <a:rPr lang="ru-RU" dirty="0" err="1" smtClean="0">
                <a:solidFill>
                  <a:schemeClr val="bg1"/>
                </a:solidFill>
              </a:rPr>
              <a:t>платформера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ru-RU" dirty="0" smtClean="0">
                <a:solidFill>
                  <a:schemeClr val="bg1"/>
                </a:solidFill>
              </a:rPr>
              <a:t>интересным </a:t>
            </a:r>
            <a:r>
              <a:rPr lang="ru-RU" dirty="0" err="1" smtClean="0">
                <a:solidFill>
                  <a:schemeClr val="bg1"/>
                </a:solidFill>
              </a:rPr>
              <a:t>геймплеем</a:t>
            </a:r>
            <a:endParaRPr lang="ru-RU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Уникальный дизайн и незабываемые локации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Качественное звуковое сопровождение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Возможность играть на нескольких уровнях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Применение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endParaRPr lang="ru-RU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863644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Реализация нашей игры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2782390"/>
            <a:ext cx="7886700" cy="3307262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Для нашей игры мы использовали множество технологий библиотеки </a:t>
            </a:r>
            <a:r>
              <a:rPr lang="en-US" sz="4000" dirty="0" err="1" smtClean="0">
                <a:solidFill>
                  <a:schemeClr val="bg1"/>
                </a:solidFill>
              </a:rPr>
              <a:t>PyGame</a:t>
            </a:r>
            <a:r>
              <a:rPr lang="ru-RU" sz="4000" dirty="0" smtClean="0">
                <a:solidFill>
                  <a:schemeClr val="bg1"/>
                </a:solidFill>
              </a:rPr>
              <a:t>, такие как: </a:t>
            </a:r>
            <a:r>
              <a:rPr lang="en-US" sz="4000" dirty="0" smtClean="0">
                <a:solidFill>
                  <a:schemeClr val="bg1"/>
                </a:solidFill>
              </a:rPr>
              <a:t>collide</a:t>
            </a:r>
            <a:r>
              <a:rPr lang="ru-RU" sz="4000" dirty="0" smtClean="0">
                <a:solidFill>
                  <a:schemeClr val="bg1"/>
                </a:solidFill>
              </a:rPr>
              <a:t>, </a:t>
            </a:r>
            <a:r>
              <a:rPr lang="en-US" sz="4000" dirty="0" smtClean="0">
                <a:solidFill>
                  <a:schemeClr val="bg1"/>
                </a:solidFill>
              </a:rPr>
              <a:t>sprite</a:t>
            </a:r>
            <a:r>
              <a:rPr lang="ru-RU" sz="4000" dirty="0" smtClean="0">
                <a:solidFill>
                  <a:schemeClr val="bg1"/>
                </a:solidFill>
              </a:rPr>
              <a:t>, анимации, наличие нескольких окон для игры и многие другие.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762" y="1632858"/>
            <a:ext cx="7886700" cy="992778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Итоги работы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2756264"/>
            <a:ext cx="7886700" cy="3333388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Нашей команде удалось создать </a:t>
            </a:r>
            <a:r>
              <a:rPr lang="ru-RU" dirty="0" err="1" smtClean="0">
                <a:solidFill>
                  <a:schemeClr val="bg1"/>
                </a:solidFill>
              </a:rPr>
              <a:t>работующую</a:t>
            </a:r>
            <a:r>
              <a:rPr lang="ru-RU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ru-RU" dirty="0" smtClean="0">
                <a:solidFill>
                  <a:schemeClr val="bg1"/>
                </a:solidFill>
              </a:rPr>
              <a:t> игру с использованием всех перечисленных технологий.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Идеи для доработки: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Возможность использования базы данных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Наличие большего количества уровней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Добавление таблицы с рекордами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93035"/>
            <a:ext cx="9144000" cy="395867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102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American boy</vt:lpstr>
      <vt:lpstr>Идея проекта</vt:lpstr>
      <vt:lpstr>Реализация нашей игры</vt:lpstr>
      <vt:lpstr>Итоги работы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26</cp:revision>
  <dcterms:created xsi:type="dcterms:W3CDTF">2018-09-04T12:10:47Z</dcterms:created>
  <dcterms:modified xsi:type="dcterms:W3CDTF">2022-01-13T10:21:23Z</dcterms:modified>
</cp:coreProperties>
</file>