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89" autoAdjust="0"/>
  </p:normalViewPr>
  <p:slideViewPr>
    <p:cSldViewPr>
      <p:cViewPr varScale="1">
        <p:scale>
          <a:sx n="90" d="100"/>
          <a:sy n="90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1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5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3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6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818F-3FEE-451A-8A03-8EDD0E51B72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3BE4-D499-4D2F-9218-74AA5A62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spc="600" dirty="0">
                <a:solidFill>
                  <a:srgbClr val="00B0F0"/>
                </a:solidFill>
                <a:latin typeface="Gtek Technology" panose="02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enigma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5098"/>
            <a:ext cx="67056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Personal Assistant App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powered by Artificial Intelligence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“Work smarter, Not harder” </a:t>
            </a:r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Scrooge </a:t>
            </a:r>
            <a:r>
              <a:rPr lang="en-US" sz="11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McDuck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90" y="1259014"/>
            <a:ext cx="1370620" cy="13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0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ENIGMA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Enigma is a personal intelligent system(bot) for everyone.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work for you, you can save your time and enjoy your life.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it works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need pizza, just say –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Enigma, ask Dominos to send me a pizza”.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it cool?</a:t>
            </a: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Pain Points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a days, humans are doing multiple things parallelly. And finally we end with health problems like stress. This became a social problem now. We need a assistant works behalf of us to reduce our workload.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users are not able to follow up with the continuing increase in the number of apps due to low-memory phones and slow Internet connections. There is a need to cut the noise around excess content to a more personalized suggestion and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742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Assistant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Restaurant Booking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Cab, Bus, Flight Booking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Utility Bills(Recharge, Electricity)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406905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Revenue Model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B2C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 Fees(2-5%)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 Engine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 Notification(iBeacon)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B2B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 Intelligent Analysis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24/7 Helpdesk support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Intelligence (customer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behaviour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Customer Experience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 channel business model</a:t>
            </a: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7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Technology</a:t>
            </a:r>
            <a:r>
              <a:rPr lang="en-US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 Language Processing(NLP)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 : TPU (30x Faster Than CPUs And GPUs)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 and IMBD corpus data model.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Python, PHP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3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B0F0"/>
                </a:solidFill>
              </a:rPr>
              <a:t>Let’s Get into Action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9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</TotalTime>
  <Words>255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Gtek Technology</vt:lpstr>
      <vt:lpstr>Open Sans</vt:lpstr>
      <vt:lpstr>Verdana</vt:lpstr>
      <vt:lpstr>Office Theme</vt:lpstr>
      <vt:lpstr>enigma</vt:lpstr>
      <vt:lpstr>ENIGMA</vt:lpstr>
      <vt:lpstr>Services</vt:lpstr>
      <vt:lpstr>Revenue Model</vt:lpstr>
      <vt:lpstr>Technology Stack</vt:lpstr>
      <vt:lpstr>PowerPoint Presentation</vt:lpstr>
    </vt:vector>
  </TitlesOfParts>
  <Company>Danfoss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Engima</dc:title>
  <dc:creator>Balasubramanian Bhuvaneswaran</dc:creator>
  <cp:lastModifiedBy>Balasubramanian Bhuvaneswaran</cp:lastModifiedBy>
  <cp:revision>90</cp:revision>
  <dcterms:created xsi:type="dcterms:W3CDTF">2017-08-20T04:58:20Z</dcterms:created>
  <dcterms:modified xsi:type="dcterms:W3CDTF">2017-08-20T06:11:36Z</dcterms:modified>
</cp:coreProperties>
</file>