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84" d="100"/>
          <a:sy n="84" d="100"/>
        </p:scale>
        <p:origin x="90"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C75BC2-938F-4B43-984C-3EB8F5E474FA}"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349415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75BC2-938F-4B43-984C-3EB8F5E474FA}"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116173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75BC2-938F-4B43-984C-3EB8F5E474FA}"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2410091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75BC2-938F-4B43-984C-3EB8F5E474FA}"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3343285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75BC2-938F-4B43-984C-3EB8F5E474FA}"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1039878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C75BC2-938F-4B43-984C-3EB8F5E474FA}" type="datetimeFigureOut">
              <a:rPr lang="en-US" smtClean="0"/>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1912539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C75BC2-938F-4B43-984C-3EB8F5E474FA}" type="datetimeFigureOut">
              <a:rPr lang="en-US" smtClean="0"/>
              <a:t>11/3/2018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1609134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C75BC2-938F-4B43-984C-3EB8F5E474FA}" type="datetimeFigureOut">
              <a:rPr lang="en-US" smtClean="0"/>
              <a:t>11/3/2018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1843813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75BC2-938F-4B43-984C-3EB8F5E474FA}" type="datetimeFigureOut">
              <a:rPr lang="en-US" smtClean="0"/>
              <a:t>11/3/2018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505553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75BC2-938F-4B43-984C-3EB8F5E474FA}" type="datetimeFigureOut">
              <a:rPr lang="en-US" smtClean="0"/>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154157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75BC2-938F-4B43-984C-3EB8F5E474FA}" type="datetimeFigureOut">
              <a:rPr lang="en-US" smtClean="0"/>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4652E5-3134-44FD-B9C3-FDB86A7562F3}" type="slidenum">
              <a:rPr lang="en-US" smtClean="0"/>
              <a:t>‹#›</a:t>
            </a:fld>
            <a:endParaRPr lang="en-US"/>
          </a:p>
        </p:txBody>
      </p:sp>
    </p:spTree>
    <p:extLst>
      <p:ext uri="{BB962C8B-B14F-4D97-AF65-F5344CB8AC3E}">
        <p14:creationId xmlns:p14="http://schemas.microsoft.com/office/powerpoint/2010/main" val="1969842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75BC2-938F-4B43-984C-3EB8F5E474FA}" type="datetimeFigureOut">
              <a:rPr lang="en-US" smtClean="0"/>
              <a:t>11/3/2018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652E5-3134-44FD-B9C3-FDB86A7562F3}" type="slidenum">
              <a:rPr lang="en-US" smtClean="0"/>
              <a:t>‹#›</a:t>
            </a:fld>
            <a:endParaRPr lang="en-US"/>
          </a:p>
        </p:txBody>
      </p:sp>
    </p:spTree>
    <p:extLst>
      <p:ext uri="{BB962C8B-B14F-4D97-AF65-F5344CB8AC3E}">
        <p14:creationId xmlns:p14="http://schemas.microsoft.com/office/powerpoint/2010/main" val="3137066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Mitigati0n h4x</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21090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The US National Estuary Program (NEP) identifies estuaries of national significance that are threatened by the risk of pollution, developmental disruption and overuse. The 156 mile Indian River Lagoon (IRL) is one of 28 estuaries identified by the NEP currently impacted by said issues. Plagued by heavy nutrient pollution and land disruption issues, the lagoon has become overwhelmed by algae blooms, brown tides, fish kills, muck propagation and habitat loss. The decline of the lagoon can be largely attributed to nonpoint source pollution transported via </a:t>
            </a:r>
            <a:r>
              <a:rPr lang="en-US" dirty="0" err="1"/>
              <a:t>stormwater</a:t>
            </a:r>
            <a:r>
              <a:rPr lang="en-US" dirty="0"/>
              <a:t> runoff causing eutrophication. </a:t>
            </a:r>
            <a:r>
              <a:rPr lang="en-US"/>
              <a:t>Trash and fertilizer washouts, hydrocarbon infiltration, septic tank leakage, and pet waste buildup are among the top factors contributing to the decline of native species within this fragile ecosystem.</a:t>
            </a:r>
          </a:p>
        </p:txBody>
      </p:sp>
    </p:spTree>
    <p:extLst>
      <p:ext uri="{BB962C8B-B14F-4D97-AF65-F5344CB8AC3E}">
        <p14:creationId xmlns:p14="http://schemas.microsoft.com/office/powerpoint/2010/main" val="1642381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13</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Mitigati0n h4x</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gnarlyDUCK</dc:creator>
  <cp:lastModifiedBy>gnarlyDUCK</cp:lastModifiedBy>
  <cp:revision>3</cp:revision>
  <dcterms:created xsi:type="dcterms:W3CDTF">2018-11-03T22:53:19Z</dcterms:created>
  <dcterms:modified xsi:type="dcterms:W3CDTF">2018-11-03T23:07:01Z</dcterms:modified>
</cp:coreProperties>
</file>