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86442"/>
  </p:normalViewPr>
  <p:slideViewPr>
    <p:cSldViewPr snapToGrid="0" snapToObjects="1">
      <p:cViewPr>
        <p:scale>
          <a:sx n="56" d="100"/>
          <a:sy n="56" d="100"/>
        </p:scale>
        <p:origin x="2632" y="1352"/>
      </p:cViewPr>
      <p:guideLst/>
    </p:cSldViewPr>
  </p:slideViewPr>
  <p:outlineViewPr>
    <p:cViewPr>
      <p:scale>
        <a:sx n="33" d="100"/>
        <a:sy n="33" d="100"/>
      </p:scale>
      <p:origin x="0" y="-305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0A32E-608A-4944-AD79-D483AA323849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CB23A-67E3-1646-90F4-D15C7BC5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CB23A-67E3-1646-90F4-D15C7BC59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512-8E21-274F-9384-FEF1419A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A984-98E8-1A42-BD20-B1D7C2FF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6D77-398B-EC49-9E2B-90313B11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8042-0C33-894A-B66F-A4B3A81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4C21-31AB-494D-ACB9-7FD21977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BA2F-91CC-FE41-A0AC-1052764E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5E24-9455-8840-9938-E84BAEDE5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BF29-09FB-1B4C-B209-EF30188E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4892-3B28-6342-A427-CACDD73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3A8D-2A5A-1247-9255-191B9612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8DDA2-3A11-364C-8F85-F7D79BA66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798A9-A032-3042-9D29-4CE9D2491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99A2-473B-B940-BD47-7464EB08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32F4-43E0-7A4E-81B5-6F8F22D1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6BEE-AB99-5440-A367-88876B9D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EB2A-681A-334E-80F0-73FB2C1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AAA1-2609-684C-9007-4A4BFD96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3F18-21D8-E245-A791-792BBBBF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4C1C-5333-3940-84FC-F8E43C27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759B-0EB1-3C44-AA4F-BF34B33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A9BF-57FE-B34D-A34E-B0B8603C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6244-E56B-0A48-8A9F-2C6B2C56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276F-C83B-D047-B7F8-7E331C64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D10C-F631-F84B-9065-CBCB7DF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B7F4-9878-9946-831E-F9B07D88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B37D-8BE9-FF46-9197-E4683E7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AD46-09BB-BF47-A001-B288C6920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B387-F58E-4144-8281-3C10E3F3F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C6F2F-22C9-4641-BDE7-F671CECC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50464-2D25-964F-B77F-FA094188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6E05-8426-D84E-84D1-08E9FD0E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992A-0B0E-744E-B3D8-BA309EC2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8386-C74F-6F4A-BBC6-A878FA39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F29B-379B-C949-A571-51BA3EB3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8E280-FA2D-2547-89B2-15FB0445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FAA0B-9BC2-DF40-B537-977B057D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1801C-A10F-0649-B8B2-CA6A7540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5AA8-C205-4442-9519-3A30BC3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B1156-7DA2-3C4E-BEF6-DF768E20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AFF6-A3B6-BD42-B175-7A4651D0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F980-75A5-5849-AC2B-EBB02364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3511-56B1-F141-B4A0-52B16B97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8AFCD-2393-CA42-952E-0E972F4F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05914-20C6-0D43-B138-B42CC349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96E96-AFE5-2549-BD4B-C6FB16D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152C-92B4-E94D-A6FA-5BDC1584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9A59-BF77-2145-A234-294A0DC5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7F60-CD8B-1A47-BFFD-8DF5256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DB5F-5EFA-1E4F-953A-2170BE13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0074-4AAA-B341-9F07-DB456E4C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1CFC-FFC6-C644-BD93-474C7DBB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D595-270E-924E-B424-ED65B237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C54-2EED-3341-A8E7-BE5AD64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0E0D-B1A7-6448-AB0C-8AB6BED9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D886-0C17-5C49-8344-B2B95158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4FC0-3748-7642-B42D-9800CCA0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4AB9A-3031-204C-A7BE-D98F5344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F8241-9D72-4444-BFE8-AFBF5E5F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55644-4574-C74F-80DE-10648DD7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3046-A4F3-644A-ADCC-B0D43DFA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1CEC-4061-9340-82A4-1A82C2F8A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4D51-FF5A-5F4B-8DF0-6C74A47B93BC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1305-6E5D-FD43-82ED-9363E6F97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A64C-3AE4-5D44-A410-1B31106C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573E-04E2-9B4E-A753-1C04CA4B3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A627-014B-ED44-B0FB-E4B289805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469C5-819C-2243-A111-5906EF78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0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E80D-C5C5-F746-92C0-6683EF04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5882-B51E-8B40-8B4C-3850FAC8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seem to meet different needs of the Healthy Hearts Program</a:t>
            </a:r>
          </a:p>
          <a:p>
            <a:r>
              <a:rPr lang="en-US" dirty="0"/>
              <a:t>Good news, we can use both!</a:t>
            </a:r>
          </a:p>
          <a:p>
            <a:pPr lvl="1"/>
            <a:r>
              <a:rPr lang="en-US" dirty="0"/>
              <a:t>It’s fairly easy and straightforward to use SQL Server Express as a back-end database with Microsoft Access acting as the user-friendly interface where staff can easily generate various reports and exports as needed (without having any edit permissions on the data within </a:t>
            </a:r>
            <a:r>
              <a:rPr lang="en-US"/>
              <a:t>the database). </a:t>
            </a:r>
            <a:endParaRPr lang="en-US" dirty="0"/>
          </a:p>
          <a:p>
            <a:pPr lvl="1"/>
            <a:r>
              <a:rPr lang="en-US" dirty="0"/>
              <a:t>Even “</a:t>
            </a:r>
            <a:r>
              <a:rPr lang="en-US" dirty="0" err="1"/>
              <a:t>gooder</a:t>
            </a:r>
            <a:r>
              <a:rPr lang="en-US" dirty="0"/>
              <a:t>” news, it shouldn’t directly cost the program a penny!</a:t>
            </a:r>
          </a:p>
        </p:txBody>
      </p:sp>
    </p:spTree>
    <p:extLst>
      <p:ext uri="{BB962C8B-B14F-4D97-AF65-F5344CB8AC3E}">
        <p14:creationId xmlns:p14="http://schemas.microsoft.com/office/powerpoint/2010/main" val="322322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92A2-AFDB-8040-B6A9-8438DE89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0EE9-3D37-8A4F-B473-0FA6CAC8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2507-7A0D-B643-8695-03F0840B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A711-82EE-024D-885E-476F39B1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00D5-9098-EA4E-B03A-EE392FE6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CB4B-0D51-5041-9E01-2DF801E1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FA97-F100-B94D-8EF8-8053FA0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07FA-D257-9641-A03C-9A5EA75A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59FD-4F84-EC4A-8552-DD6CE02D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storage currently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F3CA-1477-2E4F-A67E-C5424E6C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8917-7E29-A04E-9029-9577ADD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36E7-0F3C-6A40-A834-E00F7530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100-C0CA-2B4D-8F36-D2BA1040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FC82-53C2-2244-B413-8D8F3364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3404-5231-E94A-B813-433B9CEF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 for healthy hearts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A8FC-7533-1043-B38D-906E055A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CB80-560E-4344-9739-64315B1A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available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DFD0-8608-234A-8065-A49710EF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Access</a:t>
            </a:r>
          </a:p>
          <a:p>
            <a:r>
              <a:rPr lang="en-US" dirty="0"/>
              <a:t>Microsoft SQL Server Express</a:t>
            </a:r>
          </a:p>
          <a:p>
            <a:r>
              <a:rPr lang="en-US" dirty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00753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A912-0C47-7949-91D5-59F52732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47C3-7FC1-C94B-BF26-9219E316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Fast Facts: </a:t>
            </a:r>
          </a:p>
          <a:p>
            <a:pPr lvl="1"/>
            <a:r>
              <a:rPr lang="en-US" dirty="0"/>
              <a:t>Pre-installed with the Microsoft Suite (should already be on all the machines).</a:t>
            </a:r>
          </a:p>
          <a:p>
            <a:pPr lvl="1"/>
            <a:r>
              <a:rPr lang="en-US" dirty="0"/>
              <a:t>Generally used for very basic, small scale databases.</a:t>
            </a:r>
          </a:p>
          <a:p>
            <a:pPr lvl="1"/>
            <a:r>
              <a:rPr lang="en-US" dirty="0"/>
              <a:t>Easy to use, basically the database focused version of Excel.</a:t>
            </a:r>
          </a:p>
          <a:p>
            <a:pPr lvl="2"/>
            <a:r>
              <a:rPr lang="en-US" dirty="0"/>
              <a:t>Easy integration/migration with pre-existing Excel tables.</a:t>
            </a:r>
          </a:p>
          <a:p>
            <a:pPr lvl="1"/>
            <a:r>
              <a:rPr lang="en-US" dirty="0"/>
              <a:t>Built in forms, reports, other utilities you can use to easily build own databased.</a:t>
            </a:r>
          </a:p>
          <a:p>
            <a:pPr lvl="1"/>
            <a:r>
              <a:rPr lang="en-US" dirty="0"/>
              <a:t>Well suited for non-technical users.</a:t>
            </a:r>
          </a:p>
          <a:p>
            <a:r>
              <a:rPr lang="en-US" dirty="0"/>
              <a:t>Security: Not secure</a:t>
            </a:r>
          </a:p>
          <a:p>
            <a:pPr lvl="1"/>
            <a:r>
              <a:rPr lang="en-US" dirty="0"/>
              <a:t>Doesn’t support transactional consistency, meaning you can only recover the database to the last full backup .</a:t>
            </a:r>
          </a:p>
          <a:p>
            <a:r>
              <a:rPr lang="en-US" dirty="0"/>
              <a:t>Reports: Easy to create a variety of reports through use of “wizards”.</a:t>
            </a:r>
          </a:p>
          <a:p>
            <a:r>
              <a:rPr lang="en-US" dirty="0"/>
              <a:t>Scalability: Not highly scalable, performance issues arise after more than couple thousands of lines of data or more than a handful of users accessing.</a:t>
            </a:r>
          </a:p>
          <a:p>
            <a:r>
              <a:rPr lang="en-US" dirty="0"/>
              <a:t>Performance: Better than Excel… but only marginally.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963D6-CFEE-8243-8D54-1F8C3E71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281" y="365125"/>
            <a:ext cx="2266219" cy="22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DD18-0548-2848-BD3B-0277C93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BB30-222A-6549-87C8-CA8B442A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Fast Facts:</a:t>
            </a:r>
          </a:p>
          <a:p>
            <a:pPr lvl="1"/>
            <a:r>
              <a:rPr lang="en-US" dirty="0"/>
              <a:t>Free to download from Microsoft.</a:t>
            </a:r>
          </a:p>
          <a:p>
            <a:pPr lvl="1"/>
            <a:r>
              <a:rPr lang="en-US" dirty="0"/>
              <a:t>Used for small to medium scale applications.</a:t>
            </a:r>
          </a:p>
          <a:p>
            <a:pPr lvl="1"/>
            <a:r>
              <a:rPr lang="en-US" dirty="0"/>
              <a:t>Requires decent amount of technical ability to implement and manage tables.</a:t>
            </a:r>
          </a:p>
          <a:p>
            <a:r>
              <a:rPr lang="en-US" dirty="0"/>
              <a:t>Security: Very secure</a:t>
            </a:r>
          </a:p>
          <a:p>
            <a:pPr lvl="1"/>
            <a:r>
              <a:rPr lang="en-US" dirty="0"/>
              <a:t>Transactional consistency, meaning there is a backup and recovery architecture in place so you could recover to any point in the database’s lifetime if necessary.</a:t>
            </a:r>
          </a:p>
          <a:p>
            <a:r>
              <a:rPr lang="en-US" dirty="0"/>
              <a:t>Reports: Requires an additional application to act as user-facing interface for reports.</a:t>
            </a:r>
          </a:p>
          <a:p>
            <a:r>
              <a:rPr lang="en-US" dirty="0"/>
              <a:t>Scalability: Highly scalable, with ability to easily upgrade software later with growing needs. </a:t>
            </a:r>
          </a:p>
          <a:p>
            <a:pPr lvl="1"/>
            <a:r>
              <a:rPr lang="en-US" dirty="0"/>
              <a:t>Supports essentially an unlimited amount of lines and high amount of concurrent users. </a:t>
            </a:r>
          </a:p>
          <a:p>
            <a:r>
              <a:rPr lang="en-US" dirty="0"/>
              <a:t>Performance: Great, most commonly used enterprise relational database management systems by small to medium sized businesses.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EB323-20D4-774D-AF73-4C34A940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260" y="730726"/>
            <a:ext cx="3792220" cy="14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398</Words>
  <Application>Microsoft Macintosh PowerPoint</Application>
  <PresentationFormat>Widescreen</PresentationFormat>
  <Paragraphs>46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Insert title here</vt:lpstr>
      <vt:lpstr>Why do we care</vt:lpstr>
      <vt:lpstr>State of storage currently</vt:lpstr>
      <vt:lpstr>Using spreadsheets</vt:lpstr>
      <vt:lpstr>Using databases</vt:lpstr>
      <vt:lpstr>What’s important for healthy hearts </vt:lpstr>
      <vt:lpstr>Database systems available </vt:lpstr>
      <vt:lpstr>Microsoft Access</vt:lpstr>
      <vt:lpstr>Microsoft SQL Server Express</vt:lpstr>
      <vt:lpstr>So… </vt:lpstr>
      <vt:lpstr>DBMS 2</vt:lpstr>
      <vt:lpstr>DBMS 3</vt:lpstr>
      <vt:lpstr>DBMS 4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Bridget Balkaran</dc:creator>
  <cp:lastModifiedBy>brendon.powley@gmail.com</cp:lastModifiedBy>
  <cp:revision>9</cp:revision>
  <dcterms:created xsi:type="dcterms:W3CDTF">2018-04-04T19:29:20Z</dcterms:created>
  <dcterms:modified xsi:type="dcterms:W3CDTF">2018-04-09T18:00:08Z</dcterms:modified>
</cp:coreProperties>
</file>