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9"/>
  </p:normalViewPr>
  <p:slideViewPr>
    <p:cSldViewPr snapToGrid="0" snapToObjects="1">
      <p:cViewPr>
        <p:scale>
          <a:sx n="122" d="100"/>
          <a:sy n="122" d="100"/>
        </p:scale>
        <p:origin x="200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 smtClean="0"/>
              <a:t>DIFFERENCE IN HAART TREATMENT RESPONSE IN PATIENTS USING HARD DRUGS AND THOSE WHO DID NOT REPORT USING HARD DRUGS AT BASELINE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18598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BRIDGET BALKARAN</a:t>
            </a:r>
          </a:p>
          <a:p>
            <a:pPr algn="ctr"/>
            <a:r>
              <a:rPr lang="en-US" dirty="0" smtClean="0"/>
              <a:t>BIOS 6623 PROJECT 1</a:t>
            </a:r>
          </a:p>
          <a:p>
            <a:pPr algn="ctr"/>
            <a:r>
              <a:rPr lang="en-US" dirty="0" smtClean="0"/>
              <a:t>INTERIM PRESENTATION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225111"/>
            <a:ext cx="8610600" cy="1293028"/>
          </a:xfrm>
        </p:spPr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348487"/>
              </p:ext>
            </p:extLst>
          </p:nvPr>
        </p:nvGraphicFramePr>
        <p:xfrm>
          <a:off x="321974" y="1426443"/>
          <a:ext cx="7438394" cy="457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89217"/>
                <a:gridCol w="797956"/>
                <a:gridCol w="2308685"/>
                <a:gridCol w="1471268"/>
                <a:gridCol w="1471268"/>
              </a:tblGrid>
              <a:tr h="536581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DEVIATION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MISSING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536581">
                <a:tc>
                  <a:txBody>
                    <a:bodyPr/>
                    <a:lstStyle/>
                    <a:p>
                      <a:r>
                        <a:rPr lang="en-US" dirty="0" smtClean="0"/>
                        <a:t>Viral</a:t>
                      </a:r>
                      <a:r>
                        <a:rPr lang="en-US" baseline="0" dirty="0" smtClean="0"/>
                        <a:t> Load Difference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-1000415.39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1.13e7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228</a:t>
                      </a:r>
                      <a:endParaRPr lang="en-US" dirty="0"/>
                    </a:p>
                  </a:txBody>
                  <a:tcPr/>
                </a:tc>
              </a:tr>
              <a:tr h="536581">
                <a:tc>
                  <a:txBody>
                    <a:bodyPr/>
                    <a:lstStyle/>
                    <a:p>
                      <a:r>
                        <a:rPr lang="en-US" dirty="0" smtClean="0"/>
                        <a:t>CD4+</a:t>
                      </a:r>
                      <a:r>
                        <a:rPr lang="en-US" baseline="0" dirty="0" smtClean="0"/>
                        <a:t> T Cells </a:t>
                      </a:r>
                      <a:r>
                        <a:rPr lang="en-US" dirty="0" smtClean="0"/>
                        <a:t>Difference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169.29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1.83.54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228</a:t>
                      </a:r>
                      <a:endParaRPr lang="en-US" dirty="0"/>
                    </a:p>
                  </a:txBody>
                  <a:tcPr/>
                </a:tc>
              </a:tr>
              <a:tr h="996507">
                <a:tc>
                  <a:txBody>
                    <a:bodyPr/>
                    <a:lstStyle/>
                    <a:p>
                      <a:r>
                        <a:rPr lang="en-US" dirty="0" smtClean="0"/>
                        <a:t>Mental Health Score Difference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/>
                </a:tc>
              </a:tr>
              <a:tr h="996507">
                <a:tc>
                  <a:txBody>
                    <a:bodyPr/>
                    <a:lstStyle/>
                    <a:p>
                      <a:r>
                        <a:rPr lang="en-US" dirty="0" smtClean="0"/>
                        <a:t>Physical Health Score Difference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-1.64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88968" y="1708484"/>
            <a:ext cx="3974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DISTRIBUTION OF VIRAL LOAD DIFFERENCE IS LEFT SKEWED – MAY NEED TO BE TRANSFORMED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MANY MISSING VALUES  - ANALYZE DISTRIBUTION OF MISSING VALUES 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553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creenshot.png"/>
          <p:cNvSpPr>
            <a:spLocks noChangeAspect="1" noChangeArrowheads="1"/>
          </p:cNvSpPr>
          <p:nvPr/>
        </p:nvSpPr>
        <p:spPr bwMode="auto">
          <a:xfrm>
            <a:off x="-1" y="-1"/>
            <a:ext cx="3321269" cy="332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6" y="967263"/>
            <a:ext cx="2939712" cy="22387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8211" y="393292"/>
            <a:ext cx="278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Viral Load Difference</a:t>
            </a:r>
            <a:endParaRPr lang="en-US" dirty="0"/>
          </a:p>
        </p:txBody>
      </p:sp>
      <p:sp>
        <p:nvSpPr>
          <p:cNvPr id="9" name="AutoShape 8" descr="creenshot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17" y="940985"/>
            <a:ext cx="2971732" cy="22387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1914" y="401355"/>
            <a:ext cx="268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CD4+ T Cell Difference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875" y="956460"/>
            <a:ext cx="2808858" cy="220775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63773" y="254792"/>
            <a:ext cx="2629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Aggregate Mental QOL Score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759" y="940985"/>
            <a:ext cx="2956812" cy="22077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143967" y="254791"/>
            <a:ext cx="2629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Aggregate Physical QOL Score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49" y="3647086"/>
            <a:ext cx="2893766" cy="2354321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388" y="3647086"/>
            <a:ext cx="2933649" cy="2354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875" y="3647086"/>
            <a:ext cx="2822045" cy="2354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758" y="3633379"/>
            <a:ext cx="3048033" cy="23680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002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PLAN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172" y="2057402"/>
            <a:ext cx="8828690" cy="4374930"/>
          </a:xfrm>
        </p:spPr>
        <p:txBody>
          <a:bodyPr>
            <a:normAutofit/>
          </a:bodyPr>
          <a:lstStyle/>
          <a:p>
            <a:r>
              <a:rPr lang="en-US" dirty="0" smtClean="0"/>
              <a:t>TRANSFORM DATA FOR VIRAL LOAD DIFFERENCE</a:t>
            </a:r>
          </a:p>
          <a:p>
            <a:r>
              <a:rPr lang="en-US" sz="2400" dirty="0" smtClean="0"/>
              <a:t>ANALYZE MISSING DATA</a:t>
            </a:r>
          </a:p>
          <a:p>
            <a:r>
              <a:rPr lang="en-US" sz="2400" dirty="0" smtClean="0"/>
              <a:t>CORRELATION ANALYSIS</a:t>
            </a:r>
          </a:p>
          <a:p>
            <a:r>
              <a:rPr lang="en-US" sz="2400" dirty="0" smtClean="0"/>
              <a:t>FOUR </a:t>
            </a:r>
            <a:r>
              <a:rPr lang="en-US" sz="2400" dirty="0" smtClean="0"/>
              <a:t>ANALYSES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lvl="1"/>
            <a:r>
              <a:rPr lang="en-US" sz="2400" dirty="0" smtClean="0"/>
              <a:t>UNIVARIATE ANALYSIS, ADJUSTING FOR BASELINE VALUES</a:t>
            </a:r>
          </a:p>
          <a:p>
            <a:pPr lvl="1"/>
            <a:r>
              <a:rPr lang="en-US" sz="2400" dirty="0" smtClean="0"/>
              <a:t>MULTIVARIATE ANALYSIS, ADJUSTING FOR IMPORTANT COVARIATES AND POSSIBLE </a:t>
            </a:r>
            <a:r>
              <a:rPr lang="en-US" sz="2400" dirty="0" smtClean="0"/>
              <a:t>CONFOUNDERS AND INTERACTIONS</a:t>
            </a:r>
            <a:endParaRPr lang="en-US" sz="2400" dirty="0" smtClean="0"/>
          </a:p>
          <a:p>
            <a:r>
              <a:rPr lang="en-US" sz="2400" dirty="0" smtClean="0"/>
              <a:t>FINAL </a:t>
            </a:r>
            <a:r>
              <a:rPr lang="en-US" sz="2400" dirty="0" smtClean="0"/>
              <a:t>MODELS 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50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185</TotalTime>
  <Words>146</Words>
  <Application>Microsoft Macintosh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Arial</vt:lpstr>
      <vt:lpstr>Vapor Trail</vt:lpstr>
      <vt:lpstr>DIFFERENCE IN HAART TREATMENT RESPONSE IN PATIENTS USING HARD DRUGS AND THOSE WHO DID NOT REPORT USING HARD DRUGS AT BASELINE </vt:lpstr>
      <vt:lpstr>DESCRIPTIVE STATISTICS</vt:lpstr>
      <vt:lpstr>PowerPoint Presentation</vt:lpstr>
      <vt:lpstr>ANALYSIS PLAN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IN HAART TREATMENT RESPONSE IN PATIENTS USING HARD DRUGS AND THOSE WHO DID NOT REPORT USING HARD DRUGS AT BASELINE </dc:title>
  <dc:creator>Bridget Balkaran</dc:creator>
  <cp:lastModifiedBy>Bridget Balkaran</cp:lastModifiedBy>
  <cp:revision>14</cp:revision>
  <dcterms:created xsi:type="dcterms:W3CDTF">2017-09-25T04:50:33Z</dcterms:created>
  <dcterms:modified xsi:type="dcterms:W3CDTF">2017-09-25T16:26:18Z</dcterms:modified>
</cp:coreProperties>
</file>