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474" y="-10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2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0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2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8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1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7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8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7C77-50F6-4C11-8D8E-B303D85F457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F7EF-3843-47FD-B10C-F64A20486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9067" y="1692837"/>
            <a:ext cx="979243" cy="2746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Hifiasm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9012" y="2375371"/>
            <a:ext cx="1968377" cy="274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Haplotype-resolved assembly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2689" y="1044923"/>
            <a:ext cx="1458718" cy="2746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PacBio Hi-Fi data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6732" y="1031450"/>
            <a:ext cx="1215256" cy="2746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Hi-C data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9335" y="3301635"/>
            <a:ext cx="979243" cy="2746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Hi-C data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9011" y="3301734"/>
            <a:ext cx="1968377" cy="274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Scaffolding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973" y="4228097"/>
            <a:ext cx="1968377" cy="2746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3D-DNA/SALSA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6733" y="5402669"/>
            <a:ext cx="2138693" cy="44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Chromosomal-scale haplotype resolved assembly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9009" y="6454841"/>
            <a:ext cx="1968377" cy="274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Gap filling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558" y="7637041"/>
            <a:ext cx="1614295" cy="2746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TGS-</a:t>
            </a:r>
            <a:r>
              <a:rPr lang="en-US" altLang="ko-KR" sz="1013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GapCloser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7998" y="7650549"/>
            <a:ext cx="1968377" cy="2746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Nanopore Long-reads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6733" y="8795055"/>
            <a:ext cx="2138693" cy="44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Final Chromosomal-scale haplotype resolved assembly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2763" y="9885676"/>
            <a:ext cx="2252663" cy="4470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If not include Hi-</a:t>
            </a:r>
            <a:r>
              <a:rPr lang="en-US" altLang="ko-KR" sz="1013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Canu</a:t>
            </a:r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assembly for filling the remaining gaps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15483" y="1385430"/>
            <a:ext cx="207168" cy="249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26551" y="1355813"/>
            <a:ext cx="143517" cy="27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94500" y="2028106"/>
            <a:ext cx="6421" cy="3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688" y="2821242"/>
            <a:ext cx="6421" cy="3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15109" y="3747605"/>
            <a:ext cx="6421" cy="3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34372" y="4915808"/>
            <a:ext cx="6421" cy="3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309473" y="3425718"/>
            <a:ext cx="440275" cy="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27951" y="6023814"/>
            <a:ext cx="6421" cy="3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91289" y="7102837"/>
            <a:ext cx="6421" cy="3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11364" y="8339217"/>
            <a:ext cx="6421" cy="3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35288" y="7774653"/>
            <a:ext cx="440275" cy="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Right Arrow 32"/>
          <p:cNvSpPr/>
          <p:nvPr/>
        </p:nvSpPr>
        <p:spPr>
          <a:xfrm rot="17787661">
            <a:off x="3049627" y="9436800"/>
            <a:ext cx="283324" cy="298154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286" y="11373573"/>
            <a:ext cx="1215256" cy="2746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Input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53061" y="11373574"/>
            <a:ext cx="1614295" cy="2746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Tool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25010" y="11373573"/>
            <a:ext cx="1968377" cy="274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Process</a:t>
            </a:r>
            <a:endParaRPr lang="ko-KR" altLang="en-US" sz="1013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61925" y="10896276"/>
            <a:ext cx="6577853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7825" y="162218"/>
            <a:ext cx="5700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ndara" panose="020E0502030303020204" pitchFamily="34" charset="0"/>
              </a:rPr>
              <a:t>Catfish Chromosome-Scale </a:t>
            </a:r>
            <a:r>
              <a:rPr lang="en-US" altLang="ko-KR" sz="1600" dirty="0" smtClean="0">
                <a:latin typeface="Candara" panose="020E0502030303020204" pitchFamily="34" charset="0"/>
              </a:rPr>
              <a:t>“T2T” </a:t>
            </a:r>
          </a:p>
          <a:p>
            <a:pPr algn="ctr"/>
            <a:r>
              <a:rPr lang="en-US" altLang="ko-KR" sz="1600" dirty="0" smtClean="0">
                <a:latin typeface="Candara" panose="020E0502030303020204" pitchFamily="34" charset="0"/>
              </a:rPr>
              <a:t>Haplotype-Resolved </a:t>
            </a:r>
            <a:r>
              <a:rPr lang="en-US" altLang="ko-KR" sz="1600" dirty="0" smtClean="0">
                <a:latin typeface="Candara" panose="020E0502030303020204" pitchFamily="34" charset="0"/>
              </a:rPr>
              <a:t>Genome Assembly Pipeline </a:t>
            </a:r>
            <a:endParaRPr lang="ko-KR" alt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18</cp:revision>
  <dcterms:created xsi:type="dcterms:W3CDTF">2022-01-06T01:00:28Z</dcterms:created>
  <dcterms:modified xsi:type="dcterms:W3CDTF">2022-01-06T04:22:20Z</dcterms:modified>
</cp:coreProperties>
</file>