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3894-183F-4988-B822-CD7884FF7C4F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F3FE7-AAC7-4ADD-A351-011FAEC8A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5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1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05369" y="6554395"/>
            <a:ext cx="2883803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067" dirty="0">
                <a:solidFill>
                  <a:prstClr val="white"/>
                </a:solidFill>
                <a:cs typeface="Neo Sans Intel"/>
              </a:rPr>
              <a:t>GMC :: Insights, Market Research, and Analytics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7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2425" y="6432516"/>
            <a:ext cx="38608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4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8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3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2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5369" y="6554395"/>
            <a:ext cx="2883803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067" dirty="0">
                <a:solidFill>
                  <a:prstClr val="white"/>
                </a:solidFill>
                <a:cs typeface="Neo Sans Intel"/>
              </a:rPr>
              <a:t>GMC :: Insights, Market Research,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99805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5369" y="6554395"/>
            <a:ext cx="2883803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067" dirty="0">
                <a:solidFill>
                  <a:prstClr val="white"/>
                </a:solidFill>
                <a:cs typeface="Neo Sans Intel"/>
              </a:rPr>
              <a:t>GMC :: Insights, Market Research,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04618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7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9" y="6554395"/>
            <a:ext cx="2883803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067" dirty="0">
                <a:solidFill>
                  <a:prstClr val="white"/>
                </a:solidFill>
                <a:cs typeface="Neo Sans Intel"/>
              </a:rPr>
              <a:t>GMC :: Insights, Market Research, and Analytics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5369" y="6554395"/>
            <a:ext cx="2883803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067" dirty="0">
                <a:solidFill>
                  <a:prstClr val="white"/>
                </a:solidFill>
                <a:cs typeface="Neo Sans Intel"/>
              </a:rPr>
              <a:t>GMC :: Insights, Market Research, and Analytics</a:t>
            </a:r>
          </a:p>
        </p:txBody>
      </p:sp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3" y="2257769"/>
            <a:ext cx="2780507" cy="2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B2BE-91C7-450D-B2B1-75716FA116E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2C8A-5A79-48ED-835D-F927915A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9984" y="641831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49" y="4275221"/>
            <a:ext cx="9729871" cy="1526808"/>
          </a:xfrm>
        </p:spPr>
        <p:txBody>
          <a:bodyPr/>
          <a:lstStyle/>
          <a:p>
            <a:pPr algn="ctr"/>
            <a:r>
              <a:rPr lang="en-US" sz="6400" dirty="0"/>
              <a:t>The Intel new </a:t>
            </a:r>
            <a:r>
              <a:rPr lang="en-US" sz="6400" dirty="0" err="1"/>
              <a:t>mexico</a:t>
            </a:r>
            <a:r>
              <a:rPr lang="en-US" sz="6400" dirty="0"/>
              <a:t/>
            </a:r>
            <a:br>
              <a:rPr lang="en-US" sz="6400" dirty="0"/>
            </a:br>
            <a:r>
              <a:rPr lang="en-US" sz="6400" dirty="0"/>
              <a:t> Family &amp; Friends amazing Car experience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1" y="5925953"/>
            <a:ext cx="10819597" cy="911641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Brought to you by NM Makers: Brian Baltz, Allison Barnes, David Manzanares, Todd Marsh, Dan Mcculley, Russ McInnis, Noel Paz, Janet Sholar, Alex Fei</a:t>
            </a:r>
            <a:br>
              <a:rPr lang="en-US" sz="1800" dirty="0" smtClean="0"/>
            </a:br>
            <a:r>
              <a:rPr lang="en-US" sz="1800" dirty="0" smtClean="0"/>
              <a:t>Event </a:t>
            </a:r>
            <a:r>
              <a:rPr lang="en-US" sz="1800" dirty="0"/>
              <a:t>sponsored by Intel Global Brand &amp; Reputation Marketing, Melissa Beers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49090" y="1893323"/>
            <a:ext cx="7814711" cy="1341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500" b="0" i="0" kern="1200" spc="0" baseline="0">
                <a:solidFill>
                  <a:schemeClr val="bg1"/>
                </a:solidFill>
                <a:latin typeface="Intel Clear Pro" panose="020B0804020202060201" pitchFamily="34" charset="0"/>
                <a:ea typeface="Intel Clear Light" panose="020B0404020203020204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sz="10666" dirty="0">
                <a:solidFill>
                  <a:prstClr val="white"/>
                </a:solidFill>
              </a:rPr>
              <a:t>Intel Maker Nation</a:t>
            </a:r>
            <a:endParaRPr lang="en-US" sz="8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6048" y="3063241"/>
            <a:ext cx="3368871" cy="1046440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isometricOffAxis1Right"/>
              <a:lightRig rig="threePt" dir="t"/>
            </a:scene3d>
          </a:bodyPr>
          <a:lstStyle/>
          <a:p>
            <a:pPr algn="ctr" defTabSz="609585"/>
            <a:r>
              <a:rPr lang="en-US" sz="6000" b="1" dirty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>presents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9588855" y="559595"/>
            <a:ext cx="2985754" cy="1190198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isometricLeftDown"/>
              <a:lightRig rig="threePt" dir="t"/>
            </a:scene3d>
          </a:bodyPr>
          <a:lstStyle/>
          <a:p>
            <a:pPr algn="ctr" defTabSz="609585"/>
            <a:r>
              <a:rPr lang="en-US" sz="4267" b="1" dirty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>April 23</a:t>
            </a:r>
            <a:r>
              <a:rPr lang="en-US" sz="4267" b="1" baseline="30000" dirty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>rd</a:t>
            </a:r>
            <a:r>
              <a:rPr lang="en-US" sz="4267" b="1" dirty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/>
            </a:r>
            <a:br>
              <a:rPr lang="en-US" sz="4267" b="1" dirty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</a:br>
            <a:r>
              <a:rPr lang="en-US" sz="2667" b="1" dirty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>8:30am – 3:00pm</a:t>
            </a:r>
            <a:endParaRPr lang="en-US" sz="4267" b="1" dirty="0">
              <a:ln w="6600">
                <a:solidFill>
                  <a:srgbClr val="0071C5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71C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4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9" y="691895"/>
            <a:ext cx="9729871" cy="1279960"/>
          </a:xfrm>
        </p:spPr>
        <p:txBody>
          <a:bodyPr/>
          <a:lstStyle/>
          <a:p>
            <a:r>
              <a:rPr lang="en-US" sz="4800" dirty="0"/>
              <a:t>The Intel new </a:t>
            </a:r>
            <a:r>
              <a:rPr lang="en-US" sz="4800" dirty="0" err="1"/>
              <a:t>mexico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Family &amp; Friends amazing Car experience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1" y="6280484"/>
            <a:ext cx="11297049" cy="348916"/>
          </a:xfrm>
        </p:spPr>
        <p:txBody>
          <a:bodyPr/>
          <a:lstStyle/>
          <a:p>
            <a:r>
              <a:rPr lang="en-US" sz="24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Thank you, if you have any questions please contact Allison Barnes or Todd Marsh</a:t>
            </a:r>
          </a:p>
        </p:txBody>
      </p:sp>
      <p:sp>
        <p:nvSpPr>
          <p:cNvPr id="7" name="Rectangle 6"/>
          <p:cNvSpPr/>
          <p:nvPr/>
        </p:nvSpPr>
        <p:spPr>
          <a:xfrm>
            <a:off x="8520955" y="543553"/>
            <a:ext cx="4319452" cy="1149097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isometricLeftDown"/>
              <a:lightRig rig="threePt" dir="t"/>
            </a:scene3d>
          </a:bodyPr>
          <a:lstStyle/>
          <a:p>
            <a:pPr algn="ctr" defTabSz="609585"/>
            <a:r>
              <a:rPr lang="en-US" sz="4267" b="1" dirty="0" smtClean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>Inside </a:t>
            </a:r>
            <a:r>
              <a:rPr lang="en-US" sz="4267" b="1" dirty="0" smtClean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  <a:t>Blue</a:t>
            </a:r>
            <a:br>
              <a:rPr lang="en-US" sz="4267" b="1" dirty="0" smtClean="0">
                <a:ln w="6600">
                  <a:solidFill>
                    <a:srgbClr val="0071C5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rgbClr val="0071C5"/>
                  </a:outerShdw>
                </a:effectLst>
              </a:rPr>
            </a:br>
            <a:r>
              <a:rPr lang="en-US" sz="2400" dirty="0" smtClean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soco.intel.com/events/21970</a:t>
            </a:r>
            <a:endParaRPr lang="en-US" sz="4400" b="1" dirty="0">
              <a:ln w="6600">
                <a:solidFill>
                  <a:srgbClr val="0071C5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rgbClr val="0071C5"/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7823" y="2284966"/>
            <a:ext cx="11447714" cy="4172984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666" b="0" kern="1200" spc="0" baseline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2800" dirty="0" smtClean="0"/>
              <a:t>Event </a:t>
            </a:r>
            <a:r>
              <a:rPr lang="en-US" sz="2800" dirty="0"/>
              <a:t>introduces </a:t>
            </a:r>
            <a:r>
              <a:rPr lang="en-US" sz="2800" b="1" dirty="0"/>
              <a:t>Intel® Arduino 101 </a:t>
            </a:r>
            <a:r>
              <a:rPr lang="en-US" sz="2800" dirty="0"/>
              <a:t>to Intel employees, families &amp; </a:t>
            </a:r>
            <a:r>
              <a:rPr lang="en-US" sz="2800" dirty="0" smtClean="0"/>
              <a:t>friends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        build </a:t>
            </a:r>
            <a:r>
              <a:rPr lang="en-US" sz="2000" b="1" dirty="0"/>
              <a:t>a car with coding &amp; hardware experts available to answer questions</a:t>
            </a:r>
          </a:p>
          <a:p>
            <a:pPr>
              <a:spcBef>
                <a:spcPts val="600"/>
              </a:spcBef>
            </a:pP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2800" b="1" dirty="0"/>
              <a:t>15 Teams will be randomly selected from the Inside </a:t>
            </a:r>
            <a:r>
              <a:rPr lang="en-US" sz="2800" b="1" dirty="0">
                <a:solidFill>
                  <a:srgbClr val="00B0F0"/>
                </a:solidFill>
              </a:rPr>
              <a:t>Blue</a:t>
            </a:r>
            <a:r>
              <a:rPr lang="en-US" sz="2800" b="1" dirty="0"/>
              <a:t> signup </a:t>
            </a:r>
            <a:r>
              <a:rPr lang="en-US" sz="2800" b="1" dirty="0" smtClean="0"/>
              <a:t>list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      https://soco.intel.com/events/21970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       An </a:t>
            </a:r>
            <a:r>
              <a:rPr lang="en-US" sz="2000" b="1" dirty="0"/>
              <a:t>email notification will be sent if your Team is selected or placed on a waiting </a:t>
            </a:r>
            <a:r>
              <a:rPr lang="en-US" sz="2000" b="1" dirty="0" smtClean="0"/>
              <a:t>list</a:t>
            </a:r>
            <a:endParaRPr lang="en-US" sz="2000" b="1" dirty="0"/>
          </a:p>
          <a:p>
            <a:pPr indent="-231775">
              <a:spcBef>
                <a:spcPts val="600"/>
              </a:spcBef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indent="-231775">
              <a:spcBef>
                <a:spcPts val="6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Saturday </a:t>
            </a:r>
            <a:r>
              <a:rPr lang="en-US" sz="2800" b="1" dirty="0" smtClean="0">
                <a:solidFill>
                  <a:schemeClr val="bg1"/>
                </a:solidFill>
              </a:rPr>
              <a:t>April 23</a:t>
            </a:r>
            <a:r>
              <a:rPr lang="en-US" sz="2800" b="1" baseline="30000" dirty="0" smtClean="0">
                <a:solidFill>
                  <a:schemeClr val="bg1"/>
                </a:solidFill>
              </a:rPr>
              <a:t>rd</a:t>
            </a:r>
            <a:r>
              <a:rPr lang="en-US" sz="2800" b="1" dirty="0" smtClean="0">
                <a:solidFill>
                  <a:schemeClr val="bg1"/>
                </a:solidFill>
              </a:rPr>
              <a:t> from </a:t>
            </a:r>
            <a:r>
              <a:rPr lang="en-US" sz="2800" b="1" dirty="0" smtClean="0">
                <a:solidFill>
                  <a:schemeClr val="bg1"/>
                </a:solidFill>
              </a:rPr>
              <a:t>8:30am to 3:00pm in RR7 TR1 &amp; TR2</a:t>
            </a:r>
          </a:p>
          <a:p>
            <a:pPr marL="857250" lvl="2" indent="-285750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Bring</a:t>
            </a:r>
            <a:r>
              <a:rPr lang="en-US" sz="2000" b="1" dirty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 2 </a:t>
            </a:r>
            <a:r>
              <a:rPr lang="en-US" sz="2000" b="1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family </a:t>
            </a:r>
            <a:r>
              <a:rPr lang="en-US" sz="2000" b="1" smtClean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members/friends </a:t>
            </a:r>
            <a:r>
              <a:rPr lang="en-US" sz="2000" b="1" dirty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(3 people total </a:t>
            </a:r>
            <a:r>
              <a:rPr lang="en-US" sz="2000" b="1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per </a:t>
            </a:r>
            <a:r>
              <a:rPr lang="en-US" sz="2000" b="1" smtClean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team 8yrs and older)</a:t>
            </a:r>
            <a:endParaRPr lang="en-US" sz="2000" b="1" dirty="0">
              <a:solidFill>
                <a:schemeClr val="bg1"/>
              </a:solidFill>
              <a:latin typeface="Intel Clear Pro" panose="020B0804020202060201" pitchFamily="34" charset="0"/>
              <a:ea typeface="+mj-ea"/>
              <a:cs typeface="Intel Clear Pro" panose="020B0804020202060201" pitchFamily="34" charset="0"/>
            </a:endParaRPr>
          </a:p>
          <a:p>
            <a:pPr marL="857250" lvl="2" indent="-285750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~4 hours for creating the Basic Car, ~2 hours for the smart and connected Intermediate and Advanced level cars</a:t>
            </a:r>
          </a:p>
          <a:p>
            <a:pPr marL="857250" lvl="2" indent="-285750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Bring a </a:t>
            </a:r>
            <a:r>
              <a:rPr lang="en-US" sz="2000" b="1" dirty="0" smtClean="0">
                <a:solidFill>
                  <a:schemeClr val="bg1"/>
                </a:solidFill>
                <a:latin typeface="Intel Clear Pro" panose="020B0804020202060201" pitchFamily="34" charset="0"/>
                <a:ea typeface="+mj-ea"/>
                <a:cs typeface="Intel Clear Pro" panose="020B0804020202060201" pitchFamily="34" charset="0"/>
              </a:rPr>
              <a:t>laptop with a mouse and power cord</a:t>
            </a:r>
            <a:endParaRPr lang="en-US" sz="1200" b="1" dirty="0" smtClean="0">
              <a:solidFill>
                <a:schemeClr val="bg1"/>
              </a:solidFill>
              <a:latin typeface="Intel Clear Pro" panose="020B0804020202060201" pitchFamily="34" charset="0"/>
              <a:ea typeface="+mj-ea"/>
              <a:cs typeface="Intel Clear Pro" panose="020B0804020202060201" pitchFamily="34" charset="0"/>
            </a:endParaRPr>
          </a:p>
          <a:p>
            <a:pPr indent="-342900">
              <a:spcBef>
                <a:spcPts val="600"/>
              </a:spcBef>
            </a:pPr>
            <a:r>
              <a:rPr lang="en-US" sz="2800" b="1" smtClean="0">
                <a:solidFill>
                  <a:schemeClr val="bg1"/>
                </a:solidFill>
              </a:rPr>
              <a:t>Beverages</a:t>
            </a:r>
            <a:r>
              <a:rPr lang="en-US" sz="2800" b="1" dirty="0" smtClean="0">
                <a:solidFill>
                  <a:schemeClr val="bg1"/>
                </a:solidFill>
              </a:rPr>
              <a:t>, Breakfast Snacks and Lunch will </a:t>
            </a:r>
            <a:r>
              <a:rPr lang="en-US" sz="2800" b="1" dirty="0" smtClean="0"/>
              <a:t>be </a:t>
            </a:r>
            <a:r>
              <a:rPr lang="en-US" sz="2800" b="1" dirty="0" smtClean="0">
                <a:solidFill>
                  <a:schemeClr val="bg1"/>
                </a:solidFill>
              </a:rPr>
              <a:t>provided</a:t>
            </a:r>
          </a:p>
          <a:p>
            <a:endParaRPr lang="en-US" sz="11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66" y="2484957"/>
            <a:ext cx="2932344" cy="27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_PPT Template_ClearPro_16x9_042715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_PPT Template_ClearPro_16x9_042715.potx" id="{9385F90F-C33B-4A37-8065-78C9368DE262}" vid="{2CD57FD1-2312-4B0E-A200-E5BA6F2938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108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Intel Clear</vt:lpstr>
      <vt:lpstr>Intel Clear Light</vt:lpstr>
      <vt:lpstr>Intel Clear Pro</vt:lpstr>
      <vt:lpstr>Lucida Grande</vt:lpstr>
      <vt:lpstr>Neo Sans Intel</vt:lpstr>
      <vt:lpstr>Wingdings</vt:lpstr>
      <vt:lpstr>Office Theme</vt:lpstr>
      <vt:lpstr>Int_PPT Template_ClearPro_16x9_042715</vt:lpstr>
      <vt:lpstr>The Intel new mexico  Family &amp; Friends amazing Car experience </vt:lpstr>
      <vt:lpstr>The Intel new mexico  Family &amp; Friends amazing Car experience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Intel new mexico  Family &amp; Friends amazing Car experience</dc:title>
  <dc:creator>Manzanares, David M</dc:creator>
  <cp:lastModifiedBy>Manzanares, David M</cp:lastModifiedBy>
  <cp:revision>13</cp:revision>
  <dcterms:created xsi:type="dcterms:W3CDTF">2016-04-05T18:39:33Z</dcterms:created>
  <dcterms:modified xsi:type="dcterms:W3CDTF">2016-04-05T21:01:42Z</dcterms:modified>
</cp:coreProperties>
</file>