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123"/>
    <a:srgbClr val="2B3229"/>
    <a:srgbClr val="C1CD23"/>
    <a:srgbClr val="272525"/>
    <a:srgbClr val="58882C"/>
    <a:srgbClr val="7AA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774" y="-486"/>
      </p:cViewPr>
      <p:guideLst>
        <p:guide orient="horz" pos="920"/>
        <p:guide orient="horz"/>
        <p:guide orient="horz" pos="3934"/>
        <p:guide pos="504"/>
        <p:guide pos="17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90" y="398346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685" y="212480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B32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91" y="2593008"/>
            <a:ext cx="7299420" cy="3527695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5000" cap="none">
                <a:solidFill>
                  <a:srgbClr val="B0C123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96" y="394703"/>
            <a:ext cx="8229600" cy="61843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buClr>
                <a:srgbClr val="B0C123"/>
              </a:buClr>
              <a:buSzPct val="85000"/>
              <a:buFont typeface="Wingdings" pitchFamily="2" charset="2"/>
              <a:buChar char="§"/>
              <a:defRPr/>
            </a:lvl2pPr>
            <a:lvl3pPr marL="1257300" indent="-342900">
              <a:buClr>
                <a:srgbClr val="B0C123"/>
              </a:buClr>
              <a:buSzPct val="85000"/>
              <a:buFont typeface="Wingdings" pitchFamily="2" charset="2"/>
              <a:buChar char="§"/>
              <a:defRPr/>
            </a:lvl3pPr>
            <a:lvl4pPr marL="1714500" indent="-342900">
              <a:buClr>
                <a:srgbClr val="B0C123"/>
              </a:buClr>
              <a:buSzPct val="85000"/>
              <a:buFont typeface="Wingdings" pitchFamily="2" charset="2"/>
              <a:buChar char="§"/>
              <a:defRPr/>
            </a:lvl4pPr>
            <a:lvl5pPr marL="2171700" indent="-342900">
              <a:buClr>
                <a:srgbClr val="B0C123"/>
              </a:buClr>
              <a:buSzPct val="85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244593" y="16180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D399E-24C9-BE4A-A381-85A8A5E4C503}" type="datetimeFigureOut">
              <a:rPr lang="en-US" smtClean="0"/>
              <a:t>11-Feb-13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E52514-EAB9-294D-B844-6537C286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691" y="1564082"/>
            <a:ext cx="8229600" cy="6184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691" y="2194779"/>
            <a:ext cx="8229600" cy="4525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6558" y="0"/>
            <a:ext cx="546775" cy="3356552"/>
          </a:xfrm>
          <a:prstGeom prst="rect">
            <a:avLst/>
          </a:prstGeom>
          <a:solidFill>
            <a:srgbClr val="B0C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66558" y="3356551"/>
            <a:ext cx="546775" cy="2208859"/>
          </a:xfrm>
          <a:prstGeom prst="rect">
            <a:avLst/>
          </a:prstGeom>
          <a:solidFill>
            <a:srgbClr val="7AA3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66558" y="5565411"/>
            <a:ext cx="546775" cy="1292589"/>
          </a:xfrm>
          <a:prstGeom prst="rect">
            <a:avLst/>
          </a:prstGeom>
          <a:solidFill>
            <a:srgbClr val="588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allaghan-Logos-FINAL-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92" y="6387515"/>
            <a:ext cx="2871827" cy="3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500" b="1" i="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000" kern="1200">
          <a:solidFill>
            <a:srgbClr val="2B3229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000" kern="1200">
          <a:solidFill>
            <a:srgbClr val="2B3229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000" kern="1200">
          <a:solidFill>
            <a:srgbClr val="2B3229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000" kern="1200">
          <a:solidFill>
            <a:srgbClr val="2B3229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lnSpc>
          <a:spcPts val="3000"/>
        </a:lnSpc>
        <a:spcBef>
          <a:spcPct val="20000"/>
        </a:spcBef>
        <a:buFontTx/>
        <a:buNone/>
        <a:defRPr sz="2000" kern="1200">
          <a:solidFill>
            <a:srgbClr val="2B322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46279" y="2890984"/>
            <a:ext cx="5875499" cy="1972951"/>
          </a:xfrm>
        </p:spPr>
        <p:txBody>
          <a:bodyPr anchor="t">
            <a:normAutofit/>
          </a:bodyPr>
          <a:lstStyle/>
          <a:p>
            <a:pPr>
              <a:lnSpc>
                <a:spcPts val="4500"/>
              </a:lnSpc>
            </a:pPr>
            <a:r>
              <a:rPr lang="en-US" sz="4000" b="1" dirty="0" smtClean="0">
                <a:solidFill>
                  <a:srgbClr val="B0C123"/>
                </a:solidFill>
              </a:rPr>
              <a:t>Title goes here in Arial bold</a:t>
            </a:r>
            <a:endParaRPr lang="en-US" sz="4000" b="1" dirty="0">
              <a:solidFill>
                <a:srgbClr val="B0C123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746279" y="4863935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SUBTITLE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073162" y="6304085"/>
            <a:ext cx="3165230" cy="474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537450"/>
            <a:ext cx="4387363" cy="5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23" y="403497"/>
            <a:ext cx="8229600" cy="61843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72525"/>
                </a:solidFill>
              </a:rPr>
              <a:t>Title goes here</a:t>
            </a:r>
            <a:endParaRPr lang="en-US" sz="3200" dirty="0">
              <a:solidFill>
                <a:srgbClr val="27252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91" y="2219616"/>
            <a:ext cx="7307041" cy="3893999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en-GB" baseline="30000" dirty="0" err="1"/>
              <a:t>Epudande</a:t>
            </a:r>
            <a:r>
              <a:rPr lang="en-GB" baseline="30000" dirty="0"/>
              <a:t> </a:t>
            </a:r>
            <a:r>
              <a:rPr lang="en-GB" baseline="30000" dirty="0" err="1"/>
              <a:t>ribeatquia</a:t>
            </a:r>
            <a:r>
              <a:rPr lang="en-GB" baseline="30000" dirty="0"/>
              <a:t> </a:t>
            </a:r>
            <a:r>
              <a:rPr lang="en-GB" baseline="30000" dirty="0" err="1"/>
              <a:t>nonse</a:t>
            </a:r>
            <a:r>
              <a:rPr lang="en-GB" baseline="30000" dirty="0"/>
              <a:t> id </a:t>
            </a:r>
            <a:r>
              <a:rPr lang="en-GB" baseline="30000" dirty="0" err="1"/>
              <a:t>modit</a:t>
            </a:r>
            <a:r>
              <a:rPr lang="en-GB" baseline="30000" dirty="0"/>
              <a:t> </a:t>
            </a:r>
            <a:r>
              <a:rPr lang="en-GB" baseline="30000" dirty="0" err="1"/>
              <a:t>aute</a:t>
            </a:r>
            <a:r>
              <a:rPr lang="en-GB" baseline="30000" dirty="0"/>
              <a:t> </a:t>
            </a:r>
            <a:r>
              <a:rPr lang="en-GB" baseline="30000" dirty="0" err="1"/>
              <a:t>debitatiaes</a:t>
            </a:r>
            <a:r>
              <a:rPr lang="en-GB" baseline="30000" dirty="0"/>
              <a:t> </a:t>
            </a:r>
            <a:r>
              <a:rPr lang="en-GB" baseline="30000" dirty="0" err="1"/>
              <a:t>adi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repra</a:t>
            </a:r>
            <a:r>
              <a:rPr lang="en-GB" baseline="30000" dirty="0"/>
              <a:t> </a:t>
            </a:r>
            <a:r>
              <a:rPr lang="en-GB" baseline="30000" dirty="0" err="1"/>
              <a:t>cusant</a:t>
            </a:r>
            <a:r>
              <a:rPr lang="en-GB" baseline="30000" dirty="0"/>
              <a:t> ex </a:t>
            </a:r>
            <a:r>
              <a:rPr lang="en-GB" baseline="30000" dirty="0" err="1"/>
              <a:t>excea</a:t>
            </a:r>
            <a:r>
              <a:rPr lang="en-GB" baseline="30000" dirty="0"/>
              <a:t> </a:t>
            </a:r>
            <a:r>
              <a:rPr lang="en-GB" baseline="30000" dirty="0" err="1"/>
              <a:t>doluptatis</a:t>
            </a:r>
            <a:r>
              <a:rPr lang="en-GB" baseline="30000" dirty="0"/>
              <a:t> </a:t>
            </a:r>
            <a:r>
              <a:rPr lang="en-GB" baseline="30000" dirty="0" err="1"/>
              <a:t>denia</a:t>
            </a:r>
            <a:r>
              <a:rPr lang="en-GB" baseline="30000" dirty="0"/>
              <a:t> core, </a:t>
            </a:r>
            <a:r>
              <a:rPr lang="en-GB" baseline="30000" dirty="0" err="1"/>
              <a:t>sendandis</a:t>
            </a:r>
            <a:r>
              <a:rPr lang="en-GB" baseline="30000" dirty="0"/>
              <a:t> </a:t>
            </a:r>
            <a:r>
              <a:rPr lang="en-GB" baseline="30000" dirty="0" err="1"/>
              <a:t>eruptae</a:t>
            </a:r>
            <a:r>
              <a:rPr lang="en-GB" baseline="30000" dirty="0"/>
              <a:t> </a:t>
            </a:r>
            <a:r>
              <a:rPr lang="en-GB" baseline="30000" dirty="0" err="1"/>
              <a:t>everi</a:t>
            </a:r>
            <a:r>
              <a:rPr lang="en-GB" baseline="30000" dirty="0"/>
              <a:t> </a:t>
            </a:r>
            <a:r>
              <a:rPr lang="en-GB" baseline="30000" dirty="0" err="1"/>
              <a:t>ut</a:t>
            </a:r>
            <a:r>
              <a:rPr lang="en-GB" baseline="30000" dirty="0"/>
              <a:t> </a:t>
            </a:r>
            <a:r>
              <a:rPr lang="en-GB" baseline="30000" dirty="0" err="1"/>
              <a:t>ipsam</a:t>
            </a:r>
            <a:r>
              <a:rPr lang="en-GB" baseline="30000" dirty="0"/>
              <a:t> sit </a:t>
            </a:r>
            <a:r>
              <a:rPr lang="en-GB" baseline="30000" dirty="0" err="1"/>
              <a:t>velignam</a:t>
            </a:r>
            <a:r>
              <a:rPr lang="en-GB" baseline="30000" dirty="0"/>
              <a:t> </a:t>
            </a:r>
            <a:r>
              <a:rPr lang="en-GB" baseline="30000" dirty="0" err="1"/>
              <a:t>doluptaturia</a:t>
            </a:r>
            <a:r>
              <a:rPr lang="en-GB" baseline="30000" dirty="0"/>
              <a:t> </a:t>
            </a:r>
            <a:r>
              <a:rPr lang="en-GB" baseline="30000" dirty="0" err="1"/>
              <a:t>sequati</a:t>
            </a:r>
            <a:r>
              <a:rPr lang="en-GB" baseline="30000" dirty="0"/>
              <a:t> </a:t>
            </a:r>
            <a:r>
              <a:rPr lang="en-GB" baseline="30000" dirty="0" err="1"/>
              <a:t>asitius</a:t>
            </a:r>
            <a:r>
              <a:rPr lang="en-GB" baseline="30000" dirty="0"/>
              <a:t> </a:t>
            </a:r>
            <a:r>
              <a:rPr lang="en-GB" baseline="30000" dirty="0" err="1"/>
              <a:t>ullit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vellab</a:t>
            </a:r>
            <a:r>
              <a:rPr lang="en-GB" baseline="30000" dirty="0"/>
              <a:t> id </a:t>
            </a:r>
            <a:r>
              <a:rPr lang="en-GB" baseline="30000" dirty="0" err="1"/>
              <a:t>moluptae</a:t>
            </a:r>
            <a:r>
              <a:rPr lang="en-GB" baseline="30000" dirty="0"/>
              <a:t> pro </a:t>
            </a:r>
            <a:r>
              <a:rPr lang="en-GB" baseline="30000" dirty="0" err="1"/>
              <a:t>denimodion</a:t>
            </a:r>
            <a:r>
              <a:rPr lang="en-GB" baseline="30000" dirty="0"/>
              <a:t> pro </a:t>
            </a:r>
            <a:r>
              <a:rPr lang="en-GB" baseline="30000" dirty="0" err="1"/>
              <a:t>maximpo</a:t>
            </a:r>
            <a:r>
              <a:rPr lang="en-GB" baseline="30000" dirty="0"/>
              <a:t> </a:t>
            </a:r>
            <a:r>
              <a:rPr lang="en-GB" baseline="30000" dirty="0" err="1"/>
              <a:t>rporiam</a:t>
            </a:r>
            <a:r>
              <a:rPr lang="en-GB" baseline="30000" dirty="0"/>
              <a:t> </a:t>
            </a:r>
            <a:r>
              <a:rPr lang="en-GB" baseline="30000" dirty="0" err="1"/>
              <a:t>acitis</a:t>
            </a:r>
            <a:r>
              <a:rPr lang="en-GB" baseline="30000" dirty="0"/>
              <a:t> </a:t>
            </a:r>
            <a:r>
              <a:rPr lang="en-GB" baseline="30000" dirty="0" err="1"/>
              <a:t>doluptatem</a:t>
            </a:r>
            <a:r>
              <a:rPr lang="en-GB" baseline="30000" dirty="0"/>
              <a:t> </a:t>
            </a:r>
            <a:r>
              <a:rPr lang="en-GB" baseline="30000" dirty="0" err="1"/>
              <a:t>veritinci</a:t>
            </a:r>
            <a:r>
              <a:rPr lang="en-GB" baseline="30000" dirty="0"/>
              <a:t> </a:t>
            </a:r>
            <a:r>
              <a:rPr lang="en-GB" baseline="30000" dirty="0" err="1"/>
              <a:t>atur</a:t>
            </a:r>
            <a:r>
              <a:rPr lang="en-GB" baseline="30000" dirty="0"/>
              <a:t> </a:t>
            </a:r>
            <a:r>
              <a:rPr lang="en-GB" baseline="30000" dirty="0" err="1"/>
              <a:t>moluptis</a:t>
            </a:r>
            <a:r>
              <a:rPr lang="en-GB" baseline="30000" dirty="0"/>
              <a:t> </a:t>
            </a:r>
            <a:r>
              <a:rPr lang="en-GB" baseline="30000" dirty="0" err="1"/>
              <a:t>dolupti</a:t>
            </a:r>
            <a:r>
              <a:rPr lang="en-GB" baseline="30000" dirty="0"/>
              <a:t> </a:t>
            </a:r>
            <a:r>
              <a:rPr lang="en-GB" baseline="30000" dirty="0" err="1"/>
              <a:t>ostibus</a:t>
            </a:r>
            <a:r>
              <a:rPr lang="en-GB" baseline="30000" dirty="0"/>
              <a:t> </a:t>
            </a:r>
            <a:r>
              <a:rPr lang="en-GB" baseline="30000" dirty="0" err="1"/>
              <a:t>natae</a:t>
            </a:r>
            <a:r>
              <a:rPr lang="en-GB" baseline="30000" dirty="0"/>
              <a:t> </a:t>
            </a:r>
            <a:r>
              <a:rPr lang="en-GB" baseline="30000" dirty="0" err="1"/>
              <a:t>nimolupit</a:t>
            </a:r>
            <a:r>
              <a:rPr lang="en-GB" baseline="30000" dirty="0"/>
              <a:t>, </a:t>
            </a:r>
            <a:r>
              <a:rPr lang="en-GB" baseline="30000" dirty="0" err="1"/>
              <a:t>imi</a:t>
            </a:r>
            <a:r>
              <a:rPr lang="en-GB" baseline="30000" dirty="0"/>
              <a:t>, </a:t>
            </a:r>
            <a:r>
              <a:rPr lang="en-GB" baseline="30000" dirty="0" err="1"/>
              <a:t>numqui</a:t>
            </a:r>
            <a:r>
              <a:rPr lang="en-GB" baseline="30000" dirty="0"/>
              <a:t> </a:t>
            </a:r>
            <a:r>
              <a:rPr lang="en-GB" baseline="30000" dirty="0" err="1"/>
              <a:t>dolupitaquo</a:t>
            </a:r>
            <a:r>
              <a:rPr lang="en-GB" baseline="30000" dirty="0"/>
              <a:t> </a:t>
            </a:r>
            <a:r>
              <a:rPr lang="en-GB" baseline="30000" dirty="0" err="1"/>
              <a:t>dolupta</a:t>
            </a:r>
            <a:r>
              <a:rPr lang="en-GB" baseline="30000" dirty="0"/>
              <a:t> </a:t>
            </a:r>
            <a:r>
              <a:rPr lang="en-GB" baseline="30000" dirty="0" err="1"/>
              <a:t>velit</a:t>
            </a:r>
            <a:r>
              <a:rPr lang="en-GB" baseline="30000" dirty="0"/>
              <a:t> </a:t>
            </a:r>
            <a:r>
              <a:rPr lang="en-GB" baseline="30000" dirty="0" err="1"/>
              <a:t>poribust</a:t>
            </a:r>
            <a:r>
              <a:rPr lang="en-GB" baseline="30000" dirty="0"/>
              <a:t> </a:t>
            </a:r>
            <a:r>
              <a:rPr lang="en-GB" baseline="30000" dirty="0" err="1"/>
              <a:t>fugiatio</a:t>
            </a:r>
            <a:r>
              <a:rPr lang="en-GB" baseline="30000" dirty="0"/>
              <a:t> </a:t>
            </a:r>
            <a:r>
              <a:rPr lang="en-GB" baseline="30000" dirty="0" err="1"/>
              <a:t>evellis</a:t>
            </a:r>
            <a:r>
              <a:rPr lang="en-GB" baseline="30000" dirty="0"/>
              <a:t> </a:t>
            </a:r>
            <a:r>
              <a:rPr lang="en-GB" baseline="30000" dirty="0" err="1"/>
              <a:t>remquatint</a:t>
            </a:r>
            <a:r>
              <a:rPr lang="en-GB" baseline="30000" dirty="0"/>
              <a:t>, </a:t>
            </a:r>
            <a:r>
              <a:rPr lang="en-GB" baseline="30000" dirty="0" err="1"/>
              <a:t>acimus</a:t>
            </a:r>
            <a:r>
              <a:rPr lang="en-GB" baseline="30000" dirty="0"/>
              <a:t> </a:t>
            </a:r>
            <a:r>
              <a:rPr lang="en-GB" baseline="30000" dirty="0" err="1"/>
              <a:t>enderis</a:t>
            </a:r>
            <a:r>
              <a:rPr lang="en-GB" baseline="30000" dirty="0"/>
              <a:t> </a:t>
            </a:r>
            <a:r>
              <a:rPr lang="en-GB" baseline="30000" dirty="0" err="1"/>
              <a:t>saperenda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dolupta</a:t>
            </a:r>
            <a:r>
              <a:rPr lang="en-GB" baseline="30000" dirty="0"/>
              <a:t> </a:t>
            </a:r>
            <a:r>
              <a:rPr lang="en-GB" baseline="30000" dirty="0" err="1"/>
              <a:t>ni</a:t>
            </a:r>
            <a:r>
              <a:rPr lang="en-GB" baseline="30000" dirty="0"/>
              <a:t> ad </a:t>
            </a:r>
            <a:r>
              <a:rPr lang="en-GB" baseline="30000" dirty="0" err="1" smtClean="0"/>
              <a:t>moluptature</a:t>
            </a:r>
            <a:endParaRPr lang="en-GB" baseline="30000" dirty="0" smtClean="0"/>
          </a:p>
          <a:p>
            <a:pPr>
              <a:lnSpc>
                <a:spcPts val="18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72525"/>
                </a:solidFill>
              </a:rPr>
              <a:t>Title goes here</a:t>
            </a:r>
            <a:endParaRPr lang="en-US" sz="3200" dirty="0">
              <a:solidFill>
                <a:srgbClr val="27252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en-GB" baseline="30000" dirty="0" err="1"/>
              <a:t>Epudande</a:t>
            </a:r>
            <a:r>
              <a:rPr lang="en-GB" baseline="30000" dirty="0"/>
              <a:t> </a:t>
            </a:r>
            <a:r>
              <a:rPr lang="en-GB" baseline="30000" dirty="0" err="1"/>
              <a:t>ribeatquia</a:t>
            </a:r>
            <a:r>
              <a:rPr lang="en-GB" baseline="30000" dirty="0"/>
              <a:t> </a:t>
            </a:r>
            <a:r>
              <a:rPr lang="en-GB" baseline="30000" dirty="0" err="1"/>
              <a:t>nonse</a:t>
            </a:r>
            <a:r>
              <a:rPr lang="en-GB" baseline="30000" dirty="0"/>
              <a:t> id </a:t>
            </a:r>
            <a:r>
              <a:rPr lang="en-GB" baseline="30000" dirty="0" err="1"/>
              <a:t>modit</a:t>
            </a:r>
            <a:r>
              <a:rPr lang="en-GB" baseline="30000" dirty="0"/>
              <a:t> </a:t>
            </a:r>
            <a:r>
              <a:rPr lang="en-GB" baseline="30000" dirty="0" err="1"/>
              <a:t>aute</a:t>
            </a:r>
            <a:r>
              <a:rPr lang="en-GB" baseline="30000" dirty="0"/>
              <a:t> </a:t>
            </a:r>
            <a:r>
              <a:rPr lang="en-GB" baseline="30000" dirty="0" err="1"/>
              <a:t>debitatiaes</a:t>
            </a:r>
            <a:r>
              <a:rPr lang="en-GB" baseline="30000" dirty="0"/>
              <a:t> </a:t>
            </a:r>
            <a:r>
              <a:rPr lang="en-GB" baseline="30000" dirty="0" err="1"/>
              <a:t>adi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repra</a:t>
            </a:r>
            <a:r>
              <a:rPr lang="en-GB" baseline="30000" dirty="0"/>
              <a:t> </a:t>
            </a:r>
            <a:r>
              <a:rPr lang="en-GB" baseline="30000" dirty="0" err="1"/>
              <a:t>cusant</a:t>
            </a:r>
            <a:r>
              <a:rPr lang="en-GB" baseline="30000" dirty="0"/>
              <a:t> ex </a:t>
            </a:r>
            <a:r>
              <a:rPr lang="en-GB" baseline="30000" dirty="0" err="1"/>
              <a:t>excea</a:t>
            </a:r>
            <a:r>
              <a:rPr lang="en-GB" baseline="30000" dirty="0"/>
              <a:t> </a:t>
            </a:r>
            <a:r>
              <a:rPr lang="en-GB" baseline="30000" dirty="0" err="1"/>
              <a:t>doluptatis</a:t>
            </a:r>
            <a:r>
              <a:rPr lang="en-GB" baseline="30000" dirty="0"/>
              <a:t> </a:t>
            </a:r>
            <a:r>
              <a:rPr lang="en-GB" baseline="30000" dirty="0" err="1"/>
              <a:t>denia</a:t>
            </a:r>
            <a:r>
              <a:rPr lang="en-GB" baseline="30000" dirty="0"/>
              <a:t> core, </a:t>
            </a:r>
            <a:r>
              <a:rPr lang="en-GB" baseline="30000" dirty="0" err="1"/>
              <a:t>sendandis</a:t>
            </a:r>
            <a:r>
              <a:rPr lang="en-GB" baseline="30000" dirty="0"/>
              <a:t> </a:t>
            </a:r>
            <a:r>
              <a:rPr lang="en-GB" baseline="30000" dirty="0" err="1"/>
              <a:t>eruptae</a:t>
            </a:r>
            <a:r>
              <a:rPr lang="en-GB" baseline="30000" dirty="0"/>
              <a:t> </a:t>
            </a:r>
            <a:r>
              <a:rPr lang="en-GB" baseline="30000" dirty="0" err="1"/>
              <a:t>everi</a:t>
            </a:r>
            <a:r>
              <a:rPr lang="en-GB" baseline="30000" dirty="0"/>
              <a:t> </a:t>
            </a:r>
            <a:r>
              <a:rPr lang="en-GB" baseline="30000" dirty="0" err="1"/>
              <a:t>ut</a:t>
            </a:r>
            <a:r>
              <a:rPr lang="en-GB" baseline="30000" dirty="0"/>
              <a:t> </a:t>
            </a:r>
            <a:r>
              <a:rPr lang="en-GB" baseline="30000" dirty="0" err="1"/>
              <a:t>ipsam</a:t>
            </a:r>
            <a:r>
              <a:rPr lang="en-GB" baseline="30000" dirty="0"/>
              <a:t> sit </a:t>
            </a:r>
            <a:r>
              <a:rPr lang="en-GB" baseline="30000" dirty="0" err="1"/>
              <a:t>velignam</a:t>
            </a:r>
            <a:r>
              <a:rPr lang="en-GB" baseline="30000" dirty="0"/>
              <a:t> </a:t>
            </a:r>
            <a:r>
              <a:rPr lang="en-GB" baseline="30000" dirty="0" err="1"/>
              <a:t>doluptaturia</a:t>
            </a:r>
            <a:r>
              <a:rPr lang="en-GB" baseline="30000" dirty="0"/>
              <a:t> </a:t>
            </a:r>
            <a:r>
              <a:rPr lang="en-GB" baseline="30000" dirty="0" err="1"/>
              <a:t>sequati</a:t>
            </a:r>
            <a:r>
              <a:rPr lang="en-GB" baseline="30000" dirty="0"/>
              <a:t> </a:t>
            </a:r>
            <a:r>
              <a:rPr lang="en-GB" baseline="30000" dirty="0" err="1"/>
              <a:t>asitius</a:t>
            </a:r>
            <a:r>
              <a:rPr lang="en-GB" baseline="30000" dirty="0"/>
              <a:t> </a:t>
            </a:r>
            <a:r>
              <a:rPr lang="en-GB" baseline="30000" dirty="0" err="1"/>
              <a:t>ullit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vellab</a:t>
            </a:r>
            <a:r>
              <a:rPr lang="en-GB" baseline="30000" dirty="0"/>
              <a:t> id </a:t>
            </a:r>
            <a:r>
              <a:rPr lang="en-GB" baseline="30000" dirty="0" err="1"/>
              <a:t>moluptae</a:t>
            </a:r>
            <a:r>
              <a:rPr lang="en-GB" baseline="30000" dirty="0"/>
              <a:t> pro </a:t>
            </a:r>
            <a:r>
              <a:rPr lang="en-GB" baseline="30000" dirty="0" err="1"/>
              <a:t>denimodion</a:t>
            </a:r>
            <a:r>
              <a:rPr lang="en-GB" baseline="30000" dirty="0"/>
              <a:t> pro </a:t>
            </a:r>
            <a:endParaRPr lang="en-GB" baseline="30000" dirty="0" smtClean="0"/>
          </a:p>
          <a:p>
            <a:pPr marL="685800" indent="-342900">
              <a:lnSpc>
                <a:spcPts val="1800"/>
              </a:lnSpc>
              <a:buClr>
                <a:srgbClr val="C1CD23"/>
              </a:buClr>
              <a:buFont typeface="Wingdings" pitchFamily="2" charset="2"/>
              <a:buChar char="§"/>
            </a:pPr>
            <a:r>
              <a:rPr lang="en-GB" baseline="30000" dirty="0" err="1" smtClean="0"/>
              <a:t>maximpo</a:t>
            </a:r>
            <a:r>
              <a:rPr lang="en-GB" baseline="30000" dirty="0" smtClean="0"/>
              <a:t> </a:t>
            </a:r>
            <a:r>
              <a:rPr lang="en-GB" baseline="30000" dirty="0" err="1"/>
              <a:t>rporiam</a:t>
            </a:r>
            <a:r>
              <a:rPr lang="en-GB" baseline="30000" dirty="0"/>
              <a:t> </a:t>
            </a:r>
            <a:r>
              <a:rPr lang="en-GB" baseline="30000" dirty="0" err="1"/>
              <a:t>acitis</a:t>
            </a:r>
            <a:r>
              <a:rPr lang="en-GB" baseline="30000" dirty="0"/>
              <a:t> </a:t>
            </a:r>
            <a:r>
              <a:rPr lang="en-GB" baseline="30000" dirty="0" err="1"/>
              <a:t>doluptatem</a:t>
            </a:r>
            <a:r>
              <a:rPr lang="en-GB" baseline="30000" dirty="0"/>
              <a:t> </a:t>
            </a:r>
            <a:r>
              <a:rPr lang="en-GB" baseline="30000" dirty="0" err="1"/>
              <a:t>veritinci</a:t>
            </a:r>
            <a:r>
              <a:rPr lang="en-GB" baseline="30000" dirty="0"/>
              <a:t> </a:t>
            </a:r>
            <a:r>
              <a:rPr lang="en-GB" baseline="30000" dirty="0" err="1"/>
              <a:t>atur</a:t>
            </a:r>
            <a:r>
              <a:rPr lang="en-GB" baseline="30000" dirty="0"/>
              <a:t> </a:t>
            </a:r>
            <a:r>
              <a:rPr lang="en-GB" baseline="30000" dirty="0" err="1"/>
              <a:t>moluptis</a:t>
            </a:r>
            <a:r>
              <a:rPr lang="en-GB" baseline="30000" dirty="0"/>
              <a:t> </a:t>
            </a:r>
            <a:r>
              <a:rPr lang="en-GB" baseline="30000" dirty="0" err="1"/>
              <a:t>dolupti</a:t>
            </a:r>
            <a:r>
              <a:rPr lang="en-GB" baseline="30000" dirty="0"/>
              <a:t> </a:t>
            </a:r>
            <a:r>
              <a:rPr lang="en-GB" baseline="30000" dirty="0" err="1"/>
              <a:t>ostibus</a:t>
            </a:r>
            <a:r>
              <a:rPr lang="en-GB" baseline="30000" dirty="0"/>
              <a:t> </a:t>
            </a:r>
            <a:r>
              <a:rPr lang="en-GB" baseline="30000" dirty="0" err="1"/>
              <a:t>natae</a:t>
            </a:r>
            <a:r>
              <a:rPr lang="en-GB" baseline="30000" dirty="0"/>
              <a:t> </a:t>
            </a:r>
            <a:r>
              <a:rPr lang="en-GB" baseline="30000" dirty="0" err="1"/>
              <a:t>nimolupit</a:t>
            </a:r>
            <a:r>
              <a:rPr lang="en-GB" baseline="30000" dirty="0"/>
              <a:t>, </a:t>
            </a:r>
            <a:r>
              <a:rPr lang="en-GB" baseline="30000" dirty="0" err="1"/>
              <a:t>imi</a:t>
            </a:r>
            <a:r>
              <a:rPr lang="en-GB" baseline="30000" dirty="0"/>
              <a:t>, </a:t>
            </a:r>
            <a:r>
              <a:rPr lang="en-GB" baseline="30000" dirty="0" err="1"/>
              <a:t>numqui</a:t>
            </a:r>
            <a:r>
              <a:rPr lang="en-GB" baseline="30000" dirty="0"/>
              <a:t> </a:t>
            </a:r>
            <a:endParaRPr lang="en-GB" baseline="30000" dirty="0" smtClean="0"/>
          </a:p>
          <a:p>
            <a:pPr marL="685800" indent="-342900">
              <a:lnSpc>
                <a:spcPts val="1800"/>
              </a:lnSpc>
              <a:buClr>
                <a:srgbClr val="C1CD23"/>
              </a:buClr>
              <a:buFont typeface="Wingdings" pitchFamily="2" charset="2"/>
              <a:buChar char="§"/>
            </a:pPr>
            <a:r>
              <a:rPr lang="en-GB" baseline="30000" dirty="0" err="1" smtClean="0"/>
              <a:t>dolupitaquo</a:t>
            </a:r>
            <a:r>
              <a:rPr lang="en-GB" baseline="30000" dirty="0" smtClean="0"/>
              <a:t> </a:t>
            </a:r>
            <a:r>
              <a:rPr lang="en-GB" baseline="30000" dirty="0" err="1"/>
              <a:t>dolupta</a:t>
            </a:r>
            <a:r>
              <a:rPr lang="en-GB" baseline="30000" dirty="0"/>
              <a:t> </a:t>
            </a:r>
            <a:r>
              <a:rPr lang="en-GB" baseline="30000" dirty="0" err="1"/>
              <a:t>velit</a:t>
            </a:r>
            <a:r>
              <a:rPr lang="en-GB" baseline="30000" dirty="0"/>
              <a:t> </a:t>
            </a:r>
            <a:r>
              <a:rPr lang="en-GB" baseline="30000" dirty="0" err="1"/>
              <a:t>poribust</a:t>
            </a:r>
            <a:r>
              <a:rPr lang="en-GB" baseline="30000" dirty="0"/>
              <a:t> </a:t>
            </a:r>
            <a:r>
              <a:rPr lang="en-GB" baseline="30000" dirty="0" err="1"/>
              <a:t>fugiatio</a:t>
            </a:r>
            <a:r>
              <a:rPr lang="en-GB" baseline="30000" dirty="0"/>
              <a:t> </a:t>
            </a:r>
            <a:r>
              <a:rPr lang="en-GB" baseline="30000" dirty="0" err="1"/>
              <a:t>evellis</a:t>
            </a:r>
            <a:r>
              <a:rPr lang="en-GB" baseline="30000" dirty="0"/>
              <a:t> </a:t>
            </a:r>
            <a:endParaRPr lang="en-GB" baseline="30000" dirty="0" smtClean="0"/>
          </a:p>
          <a:p>
            <a:pPr marL="685800" indent="-342900">
              <a:lnSpc>
                <a:spcPts val="1800"/>
              </a:lnSpc>
              <a:buClr>
                <a:srgbClr val="C1CD23"/>
              </a:buClr>
              <a:buFont typeface="Wingdings" pitchFamily="2" charset="2"/>
              <a:buChar char="§"/>
            </a:pPr>
            <a:r>
              <a:rPr lang="en-GB" baseline="30000" dirty="0" err="1" smtClean="0"/>
              <a:t>remquatint</a:t>
            </a:r>
            <a:r>
              <a:rPr lang="en-GB" baseline="30000" dirty="0"/>
              <a:t>, </a:t>
            </a:r>
            <a:r>
              <a:rPr lang="en-GB" baseline="30000" dirty="0" err="1"/>
              <a:t>acimus</a:t>
            </a:r>
            <a:r>
              <a:rPr lang="en-GB" baseline="30000" dirty="0"/>
              <a:t> </a:t>
            </a:r>
            <a:r>
              <a:rPr lang="en-GB" baseline="30000" dirty="0" err="1"/>
              <a:t>enderis</a:t>
            </a:r>
            <a:r>
              <a:rPr lang="en-GB" baseline="30000" dirty="0"/>
              <a:t> </a:t>
            </a:r>
            <a:r>
              <a:rPr lang="en-GB" baseline="30000" dirty="0" err="1"/>
              <a:t>saperenda</a:t>
            </a:r>
            <a:r>
              <a:rPr lang="en-GB" baseline="30000" dirty="0"/>
              <a:t> </a:t>
            </a:r>
            <a:r>
              <a:rPr lang="en-GB" baseline="30000" dirty="0" err="1"/>
              <a:t>que</a:t>
            </a:r>
            <a:r>
              <a:rPr lang="en-GB" baseline="30000" dirty="0"/>
              <a:t> </a:t>
            </a:r>
            <a:r>
              <a:rPr lang="en-GB" baseline="30000" dirty="0" err="1"/>
              <a:t>dolupta</a:t>
            </a:r>
            <a:r>
              <a:rPr lang="en-GB" baseline="30000" dirty="0"/>
              <a:t> </a:t>
            </a:r>
            <a:r>
              <a:rPr lang="en-GB" baseline="30000" dirty="0" err="1"/>
              <a:t>ni</a:t>
            </a:r>
            <a:r>
              <a:rPr lang="en-GB" baseline="30000" dirty="0"/>
              <a:t> ad </a:t>
            </a:r>
            <a:endParaRPr lang="en-GB" baseline="30000" dirty="0" smtClean="0"/>
          </a:p>
          <a:p>
            <a:pPr marL="685800" indent="-342900">
              <a:lnSpc>
                <a:spcPts val="1800"/>
              </a:lnSpc>
              <a:buClr>
                <a:srgbClr val="C1CD23"/>
              </a:buClr>
              <a:buFont typeface="Wingdings" pitchFamily="2" charset="2"/>
              <a:buChar char="§"/>
            </a:pPr>
            <a:r>
              <a:rPr lang="en-GB" baseline="30000" dirty="0" err="1" smtClean="0"/>
              <a:t>moluptature</a:t>
            </a:r>
            <a:endParaRPr lang="en-GB" baseline="30000" dirty="0" smtClean="0"/>
          </a:p>
          <a:p>
            <a:pPr>
              <a:lnSpc>
                <a:spcPts val="18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TITLE goes here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89" y="1513814"/>
            <a:ext cx="6196379" cy="465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6" y="4507155"/>
            <a:ext cx="5266592" cy="856152"/>
          </a:xfrm>
          <a:solidFill>
            <a:schemeClr val="bg1"/>
          </a:solidFill>
        </p:spPr>
        <p:txBody>
          <a:bodyPr/>
          <a:lstStyle/>
          <a:p>
            <a:r>
              <a:rPr lang="en-NZ" dirty="0" smtClean="0"/>
              <a:t>Copy in white box if image does not allow for white text on the image</a:t>
            </a:r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55577" y="1975604"/>
            <a:ext cx="2884976" cy="8561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2000" kern="1200">
                <a:solidFill>
                  <a:srgbClr val="2B3229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B0C123"/>
              </a:buClr>
              <a:buSzPct val="85000"/>
              <a:buFont typeface="Wingdings" pitchFamily="2" charset="2"/>
              <a:buChar char="§"/>
              <a:defRPr sz="2000" kern="1200">
                <a:solidFill>
                  <a:srgbClr val="2B3229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B0C123"/>
              </a:buClr>
              <a:buSzPct val="85000"/>
              <a:buFont typeface="Wingdings" pitchFamily="2" charset="2"/>
              <a:buChar char="§"/>
              <a:defRPr sz="2000" kern="1200">
                <a:solidFill>
                  <a:srgbClr val="2B3229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B0C123"/>
              </a:buClr>
              <a:buSzPct val="85000"/>
              <a:buFont typeface="Wingdings" pitchFamily="2" charset="2"/>
              <a:buChar char="§"/>
              <a:defRPr sz="2000" kern="1200">
                <a:solidFill>
                  <a:srgbClr val="2B3229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B0C123"/>
              </a:buClr>
              <a:buSzPct val="85000"/>
              <a:buFont typeface="Wingdings" pitchFamily="2" charset="2"/>
              <a:buChar char="§"/>
              <a:defRPr sz="2000" kern="1200">
                <a:solidFill>
                  <a:srgbClr val="2B32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Copy in white text if image allows it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817" y="2212998"/>
            <a:ext cx="7751417" cy="3527695"/>
          </a:xfrm>
        </p:spPr>
        <p:txBody>
          <a:bodyPr/>
          <a:lstStyle/>
          <a:p>
            <a:r>
              <a:rPr lang="en-US" dirty="0" smtClean="0">
                <a:solidFill>
                  <a:srgbClr val="272525"/>
                </a:solidFill>
              </a:rPr>
              <a:t>“Big quotes in Arial Bold in Callaghan grey.”</a:t>
            </a:r>
            <a:endParaRPr lang="en-US" dirty="0">
              <a:solidFill>
                <a:srgbClr val="27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5777" y="427512"/>
            <a:ext cx="3182587" cy="643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3" y="209906"/>
            <a:ext cx="6989519" cy="6648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5885" y="4591719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latin typeface="Arial" pitchFamily="34" charset="0"/>
                <a:cs typeface="Arial" pitchFamily="34" charset="0"/>
              </a:rPr>
              <a:t>callaghaninnovation.govt.nz</a:t>
            </a:r>
          </a:p>
          <a:p>
            <a:endParaRPr lang="en-NZ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353" y="3158008"/>
            <a:ext cx="317656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000" dirty="0" smtClean="0">
                <a:latin typeface="Arial" pitchFamily="34" charset="0"/>
                <a:cs typeface="Arial" pitchFamily="34" charset="0"/>
              </a:rPr>
              <a:t>0800 4 CALLAGHAN</a:t>
            </a:r>
          </a:p>
          <a:p>
            <a:pPr>
              <a:lnSpc>
                <a:spcPct val="150000"/>
              </a:lnSpc>
            </a:pPr>
            <a:r>
              <a:rPr lang="en-NZ" i="1" dirty="0" smtClean="0">
                <a:solidFill>
                  <a:srgbClr val="B0C123"/>
                </a:solidFill>
                <a:latin typeface="Arial" pitchFamily="34" charset="0"/>
                <a:cs typeface="Arial" pitchFamily="34" charset="0"/>
              </a:rPr>
              <a:t>(0800 422 552)</a:t>
            </a:r>
            <a:endParaRPr lang="en-NZ" i="1" dirty="0">
              <a:solidFill>
                <a:srgbClr val="B0C12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03" y="1580540"/>
            <a:ext cx="2094990" cy="936103"/>
          </a:xfrm>
        </p:spPr>
      </p:pic>
    </p:spTree>
    <p:extLst>
      <p:ext uri="{BB962C8B-B14F-4D97-AF65-F5344CB8AC3E}">
        <p14:creationId xmlns:p14="http://schemas.microsoft.com/office/powerpoint/2010/main" val="60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llaghan Innovation">
      <a:dk1>
        <a:srgbClr val="2B3229"/>
      </a:dk1>
      <a:lt1>
        <a:sysClr val="window" lastClr="FFFFFF"/>
      </a:lt1>
      <a:dk2>
        <a:srgbClr val="2B322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 goes here in Arial bold</vt:lpstr>
      <vt:lpstr>Title goes here</vt:lpstr>
      <vt:lpstr>Title goes here</vt:lpstr>
      <vt:lpstr>TITLE goes here</vt:lpstr>
      <vt:lpstr>“Big quotes in Arial Bold in Callaghan grey.”</vt:lpstr>
      <vt:lpstr>PowerPoint Presentation</vt:lpstr>
    </vt:vector>
  </TitlesOfParts>
  <Company>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Creagh</dc:creator>
  <cp:lastModifiedBy>Trish Heketa</cp:lastModifiedBy>
  <cp:revision>26</cp:revision>
  <dcterms:created xsi:type="dcterms:W3CDTF">2013-01-16T22:19:40Z</dcterms:created>
  <dcterms:modified xsi:type="dcterms:W3CDTF">2013-02-11T03:17:01Z</dcterms:modified>
</cp:coreProperties>
</file>