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303" r:id="rId3"/>
    <p:sldId id="300" r:id="rId4"/>
    <p:sldId id="302" r:id="rId5"/>
    <p:sldId id="301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0"/>
    <a:srgbClr val="0270C0"/>
    <a:srgbClr val="861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5"/>
    <p:restoredTop sz="93498"/>
  </p:normalViewPr>
  <p:slideViewPr>
    <p:cSldViewPr snapToGrid="0" snapToObjects="1">
      <p:cViewPr varScale="1">
        <p:scale>
          <a:sx n="147" d="100"/>
          <a:sy n="147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3264-B70D-BA40-AFB9-ED53677AC052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5A7AC-50CE-FC4F-B919-22F00DC461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86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1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5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7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9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6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41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4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6F09-31A1-BB45-AA6F-51DDBF1E2F2F}" type="datetimeFigureOut">
              <a:rPr kumimoji="1" lang="ko-KR" altLang="en-US" smtClean="0"/>
              <a:t>2019. 4. 10.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1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107F-97B2-0B43-8BFA-4FBFA71B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3335"/>
            <a:ext cx="6858000" cy="1790700"/>
          </a:xfrm>
        </p:spPr>
        <p:txBody>
          <a:bodyPr anchor="ctr">
            <a:normAutofit/>
          </a:bodyPr>
          <a:lstStyle/>
          <a:p>
            <a:r>
              <a:rPr kumimoji="1" lang="en-US" altLang="ko-KR" sz="3000" b="1" u="sng" dirty="0">
                <a:solidFill>
                  <a:schemeClr val="accent1">
                    <a:lumMod val="75000"/>
                  </a:schemeClr>
                </a:solidFill>
              </a:rPr>
              <a:t>Migration </a:t>
            </a:r>
            <a:r>
              <a:rPr kumimoji="1" lang="en-US" altLang="ko-KR" sz="3000" b="1" u="sng" dirty="0" err="1">
                <a:solidFill>
                  <a:schemeClr val="accent1">
                    <a:lumMod val="75000"/>
                  </a:schemeClr>
                </a:solidFill>
              </a:rPr>
              <a:t>RxSwift</a:t>
            </a:r>
            <a:r>
              <a:rPr kumimoji="1" lang="en-US" altLang="ko-KR" sz="3000" b="1" u="sng" dirty="0">
                <a:solidFill>
                  <a:schemeClr val="accent1">
                    <a:lumMod val="75000"/>
                  </a:schemeClr>
                </a:solidFill>
              </a:rPr>
              <a:t> Project to MVVM pattern</a:t>
            </a:r>
            <a:endParaRPr kumimoji="1" lang="ko-KR" altLang="en-US" sz="3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0B54-FB35-9E46-9078-48517DFC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9318"/>
            <a:ext cx="6858000" cy="12418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125" dirty="0" err="1">
                <a:solidFill>
                  <a:schemeClr val="bg1">
                    <a:lumMod val="50000"/>
                  </a:schemeClr>
                </a:solidFill>
              </a:rPr>
              <a:t>정영빈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YeongBin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Jeong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r"/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bbangbin18@gamil.com</a:t>
            </a:r>
          </a:p>
        </p:txBody>
      </p:sp>
    </p:spTree>
    <p:extLst>
      <p:ext uri="{BB962C8B-B14F-4D97-AF65-F5344CB8AC3E}">
        <p14:creationId xmlns:p14="http://schemas.microsoft.com/office/powerpoint/2010/main" val="163576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ABCB9C0-9C1C-1A4A-9A5C-72185B5DB406}"/>
              </a:ext>
            </a:extLst>
          </p:cNvPr>
          <p:cNvSpPr txBox="1"/>
          <p:nvPr/>
        </p:nvSpPr>
        <p:spPr>
          <a:xfrm>
            <a:off x="496389" y="269966"/>
            <a:ext cx="251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9FF910-50DE-474F-AAC3-0B2ABD91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6" y="1097280"/>
            <a:ext cx="3600250" cy="4963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2ABEE1-83A0-C443-98BA-990F3CCBA90D}"/>
              </a:ext>
            </a:extLst>
          </p:cNvPr>
          <p:cNvSpPr txBox="1"/>
          <p:nvPr/>
        </p:nvSpPr>
        <p:spPr>
          <a:xfrm>
            <a:off x="4467497" y="2429692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다음과 같은 화면을 가지는 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슬라이더 값 </a:t>
            </a:r>
            <a:r>
              <a:rPr kumimoji="1" lang="en-US" altLang="ko-KR" dirty="0"/>
              <a:t>(1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11)</a:t>
            </a:r>
            <a:r>
              <a:rPr kumimoji="1" lang="ko-KR" altLang="en-US" dirty="0"/>
              <a:t>을 주기로 랜덤이미지를 가져오는 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재생 버튼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이미지 가져오기 시작</a:t>
            </a:r>
            <a:endParaRPr kumimoji="1" lang="en-US" altLang="ko-KR" dirty="0"/>
          </a:p>
          <a:p>
            <a:r>
              <a:rPr kumimoji="1" lang="ko-KR" altLang="en-US" dirty="0"/>
              <a:t>일시정지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이미지 가져오기 일시정지</a:t>
            </a:r>
            <a:endParaRPr kumimoji="1" lang="en-US" altLang="ko-KR" dirty="0"/>
          </a:p>
          <a:p>
            <a:r>
              <a:rPr kumimoji="1" lang="ko-KR" altLang="en-US" dirty="0"/>
              <a:t>중지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이미지 가져오기 중지</a:t>
            </a:r>
          </a:p>
        </p:txBody>
      </p:sp>
    </p:spTree>
    <p:extLst>
      <p:ext uri="{BB962C8B-B14F-4D97-AF65-F5344CB8AC3E}">
        <p14:creationId xmlns:p14="http://schemas.microsoft.com/office/powerpoint/2010/main" val="186493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C838D6-CFD2-D240-83A9-F5214A09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9" y="1076785"/>
            <a:ext cx="8296576" cy="3257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EF587-753B-B944-B3FB-646709FE7DBD}"/>
              </a:ext>
            </a:extLst>
          </p:cNvPr>
          <p:cNvSpPr txBox="1"/>
          <p:nvPr/>
        </p:nvSpPr>
        <p:spPr>
          <a:xfrm>
            <a:off x="365760" y="4754880"/>
            <a:ext cx="5225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생성자를</a:t>
            </a:r>
            <a:r>
              <a:rPr kumimoji="1" lang="ko-KR" altLang="en-US" dirty="0"/>
              <a:t> 통해 </a:t>
            </a:r>
            <a:r>
              <a:rPr kumimoji="1" lang="en-US" altLang="ko-KR" dirty="0" err="1"/>
              <a:t>viewModel</a:t>
            </a:r>
            <a:r>
              <a:rPr kumimoji="1" lang="ko-KR" altLang="en-US" dirty="0"/>
              <a:t>을 만든다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버튼 입출력에 따라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UI bind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UI bind Dispose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3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B3509A-81A2-244A-BDF5-19EF9A33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91"/>
            <a:ext cx="9042400" cy="56642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43D46-87BF-BB45-B78B-623E1FE45B16}"/>
              </a:ext>
            </a:extLst>
          </p:cNvPr>
          <p:cNvSpPr txBox="1"/>
          <p:nvPr/>
        </p:nvSpPr>
        <p:spPr>
          <a:xfrm>
            <a:off x="5730240" y="3492137"/>
            <a:ext cx="331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</a:rPr>
              <a:t>bindUI</a:t>
            </a:r>
            <a:r>
              <a:rPr kumimoji="1" lang="ko-KR" altLang="en-US" dirty="0">
                <a:solidFill>
                  <a:schemeClr val="bg1"/>
                </a:solidFill>
              </a:rPr>
              <a:t> 함수 내부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bg1"/>
                </a:solidFill>
              </a:rPr>
              <a:t>image Binding (</a:t>
            </a:r>
            <a:r>
              <a:rPr kumimoji="1" lang="en-US" altLang="ko-KR" dirty="0" err="1">
                <a:solidFill>
                  <a:schemeClr val="bg1"/>
                </a:solidFill>
              </a:rPr>
              <a:t>UIImage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chemeClr val="bg1"/>
                </a:solidFill>
              </a:rPr>
              <a:t>SliderValueSetter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bg1"/>
                </a:solidFill>
              </a:rPr>
              <a:t>timer interval binding (Label)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bg1"/>
                </a:solidFill>
              </a:rPr>
              <a:t>image index binding (Label)</a:t>
            </a:r>
          </a:p>
        </p:txBody>
      </p:sp>
    </p:spTree>
    <p:extLst>
      <p:ext uri="{BB962C8B-B14F-4D97-AF65-F5344CB8AC3E}">
        <p14:creationId xmlns:p14="http://schemas.microsoft.com/office/powerpoint/2010/main" val="241332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F34E2-240B-6C46-AC2D-5CBB85106668}"/>
              </a:ext>
            </a:extLst>
          </p:cNvPr>
          <p:cNvSpPr txBox="1"/>
          <p:nvPr/>
        </p:nvSpPr>
        <p:spPr>
          <a:xfrm>
            <a:off x="2425337" y="475790"/>
            <a:ext cx="34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Flow Chart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BC2D5-3D16-8E47-9F03-0416C3175130}"/>
              </a:ext>
            </a:extLst>
          </p:cNvPr>
          <p:cNvSpPr txBox="1"/>
          <p:nvPr/>
        </p:nvSpPr>
        <p:spPr>
          <a:xfrm>
            <a:off x="866987" y="1543695"/>
            <a:ext cx="1989909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intervalValue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AD749-1EB6-2F4B-879F-9BDB146CFFD2}"/>
              </a:ext>
            </a:extLst>
          </p:cNvPr>
          <p:cNvSpPr txBox="1"/>
          <p:nvPr/>
        </p:nvSpPr>
        <p:spPr>
          <a:xfrm>
            <a:off x="1672531" y="1282085"/>
            <a:ext cx="134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UISlider.rx.value</a:t>
            </a:r>
            <a:endParaRPr kumimoji="1"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B2332-D15D-3F49-ABE0-ACA067440A6F}"/>
              </a:ext>
            </a:extLst>
          </p:cNvPr>
          <p:cNvSpPr txBox="1"/>
          <p:nvPr/>
        </p:nvSpPr>
        <p:spPr>
          <a:xfrm>
            <a:off x="866987" y="2459660"/>
            <a:ext cx="1989909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intervalValue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4FF9A-2669-1A49-9A23-7BEA79351671}"/>
              </a:ext>
            </a:extLst>
          </p:cNvPr>
          <p:cNvSpPr txBox="1"/>
          <p:nvPr/>
        </p:nvSpPr>
        <p:spPr>
          <a:xfrm>
            <a:off x="1397520" y="2189685"/>
            <a:ext cx="146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Observable.timer</a:t>
            </a:r>
            <a:r>
              <a:rPr kumimoji="1" lang="en-US" altLang="ko-KR" sz="1100" dirty="0"/>
              <a:t> - </a:t>
            </a:r>
            <a:r>
              <a:rPr kumimoji="1" lang="en-US" altLang="ko-KR" sz="1100" dirty="0" err="1"/>
              <a:t>Int</a:t>
            </a:r>
            <a:endParaRPr kumimoji="1"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26E2A-532A-F54C-9ECB-84388FDDF2C5}"/>
              </a:ext>
            </a:extLst>
          </p:cNvPr>
          <p:cNvSpPr txBox="1"/>
          <p:nvPr/>
        </p:nvSpPr>
        <p:spPr>
          <a:xfrm>
            <a:off x="4502332" y="1228261"/>
            <a:ext cx="276061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HTTP Request Trigger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4E529-6BC6-9C4D-A3A7-6669B498229B}"/>
              </a:ext>
            </a:extLst>
          </p:cNvPr>
          <p:cNvSpPr txBox="1"/>
          <p:nvPr/>
        </p:nvSpPr>
        <p:spPr>
          <a:xfrm>
            <a:off x="5057988" y="966651"/>
            <a:ext cx="2204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BehaviorSubject</a:t>
            </a:r>
            <a:r>
              <a:rPr kumimoji="1" lang="en-US" altLang="ko-KR" sz="1100" dirty="0"/>
              <a:t> – Value : true</a:t>
            </a:r>
            <a:endParaRPr kumimoji="1"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5A64F-19EB-3D48-B9FE-5D00A66DBA59}"/>
              </a:ext>
            </a:extLst>
          </p:cNvPr>
          <p:cNvSpPr txBox="1"/>
          <p:nvPr/>
        </p:nvSpPr>
        <p:spPr>
          <a:xfrm>
            <a:off x="5123300" y="2111500"/>
            <a:ext cx="198990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getFlickrModel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4BFD3-224B-9242-B9DD-86930BEE3122}"/>
              </a:ext>
            </a:extLst>
          </p:cNvPr>
          <p:cNvSpPr txBox="1"/>
          <p:nvPr/>
        </p:nvSpPr>
        <p:spPr>
          <a:xfrm>
            <a:off x="5772091" y="1859708"/>
            <a:ext cx="1490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Actual HTTP Request</a:t>
            </a:r>
            <a:endParaRPr kumimoji="1"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2B88A-A127-4643-8874-B5F641785F8F}"/>
              </a:ext>
            </a:extLst>
          </p:cNvPr>
          <p:cNvSpPr txBox="1"/>
          <p:nvPr/>
        </p:nvSpPr>
        <p:spPr>
          <a:xfrm>
            <a:off x="5123301" y="4093113"/>
            <a:ext cx="198990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load image Data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D4F07-1AC4-674A-B0D1-45442F73C451}"/>
              </a:ext>
            </a:extLst>
          </p:cNvPr>
          <p:cNvSpPr txBox="1"/>
          <p:nvPr/>
        </p:nvSpPr>
        <p:spPr>
          <a:xfrm>
            <a:off x="5772091" y="3831503"/>
            <a:ext cx="1490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Data ( </a:t>
            </a:r>
            <a:r>
              <a:rPr kumimoji="1" lang="en-US" altLang="ko-KR" sz="1100" dirty="0" err="1"/>
              <a:t>contentOf</a:t>
            </a:r>
            <a:r>
              <a:rPr kumimoji="1" lang="en-US" altLang="ko-KR" sz="1100" dirty="0"/>
              <a:t> : )</a:t>
            </a:r>
            <a:endParaRPr kumimoji="1"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EA060-A41C-7640-ACCF-BE159E87B23A}"/>
              </a:ext>
            </a:extLst>
          </p:cNvPr>
          <p:cNvSpPr txBox="1"/>
          <p:nvPr/>
        </p:nvSpPr>
        <p:spPr>
          <a:xfrm>
            <a:off x="5123301" y="5706683"/>
            <a:ext cx="1989909" cy="369332"/>
          </a:xfrm>
          <a:prstGeom prst="rect">
            <a:avLst/>
          </a:prstGeom>
          <a:noFill/>
          <a:ln w="38100">
            <a:solidFill>
              <a:srgbClr val="ED7D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UIImage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FB849-8C9E-0349-A2A8-90789159B4FA}"/>
              </a:ext>
            </a:extLst>
          </p:cNvPr>
          <p:cNvSpPr txBox="1"/>
          <p:nvPr/>
        </p:nvSpPr>
        <p:spPr>
          <a:xfrm>
            <a:off x="5772091" y="5445073"/>
            <a:ext cx="1490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Binding</a:t>
            </a:r>
            <a:endParaRPr kumimoji="1"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B0A698-0E2F-614B-8AAF-7E8BF1E7FF0B}"/>
              </a:ext>
            </a:extLst>
          </p:cNvPr>
          <p:cNvSpPr/>
          <p:nvPr/>
        </p:nvSpPr>
        <p:spPr>
          <a:xfrm>
            <a:off x="4572000" y="5111032"/>
            <a:ext cx="3126377" cy="1524000"/>
          </a:xfrm>
          <a:prstGeom prst="rect">
            <a:avLst/>
          </a:prstGeom>
          <a:noFill/>
          <a:ln w="38100">
            <a:solidFill>
              <a:srgbClr val="ED7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72C0D-0891-7E4B-BCD6-17D6E0ACF984}"/>
              </a:ext>
            </a:extLst>
          </p:cNvPr>
          <p:cNvSpPr txBox="1"/>
          <p:nvPr/>
        </p:nvSpPr>
        <p:spPr>
          <a:xfrm>
            <a:off x="6517520" y="4944936"/>
            <a:ext cx="91960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ED7D3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View</a:t>
            </a:r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9B581C3-9093-2A4D-B972-FE0398E5FE38}"/>
              </a:ext>
            </a:extLst>
          </p:cNvPr>
          <p:cNvSpPr/>
          <p:nvPr/>
        </p:nvSpPr>
        <p:spPr>
          <a:xfrm>
            <a:off x="435428" y="872052"/>
            <a:ext cx="7654834" cy="397828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5C3C4B-CA4C-5749-B676-FAFCECC7D23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25737" y="3429000"/>
            <a:ext cx="0" cy="664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8B06733-CF77-504B-8F96-8BAA824A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90" y="3059668"/>
            <a:ext cx="350693" cy="369332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82EE969-29BD-7840-9300-E4672D758C78}"/>
              </a:ext>
            </a:extLst>
          </p:cNvPr>
          <p:cNvCxnSpPr>
            <a:cxnSpLocks/>
          </p:cNvCxnSpPr>
          <p:nvPr/>
        </p:nvCxnSpPr>
        <p:spPr>
          <a:xfrm>
            <a:off x="5625736" y="2547990"/>
            <a:ext cx="0" cy="511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A315B7-EE5C-A742-AB83-3D4DF96D5D20}"/>
              </a:ext>
            </a:extLst>
          </p:cNvPr>
          <p:cNvCxnSpPr>
            <a:cxnSpLocks/>
          </p:cNvCxnSpPr>
          <p:nvPr/>
        </p:nvCxnSpPr>
        <p:spPr>
          <a:xfrm>
            <a:off x="5681167" y="1599822"/>
            <a:ext cx="0" cy="511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8EA7D9D-079B-D441-AE10-D5A181CDF023}"/>
              </a:ext>
            </a:extLst>
          </p:cNvPr>
          <p:cNvCxnSpPr>
            <a:cxnSpLocks/>
          </p:cNvCxnSpPr>
          <p:nvPr/>
        </p:nvCxnSpPr>
        <p:spPr>
          <a:xfrm>
            <a:off x="1231157" y="1913027"/>
            <a:ext cx="0" cy="5466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6056617C-00B7-D848-A4F5-6D7539CC10DA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2856896" y="2644326"/>
            <a:ext cx="2593494" cy="60000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FD8B28F-6199-1744-89D3-075701F2D2F9}"/>
              </a:ext>
            </a:extLst>
          </p:cNvPr>
          <p:cNvCxnSpPr>
            <a:cxnSpLocks/>
          </p:cNvCxnSpPr>
          <p:nvPr/>
        </p:nvCxnSpPr>
        <p:spPr>
          <a:xfrm>
            <a:off x="5625736" y="4462445"/>
            <a:ext cx="0" cy="1244238"/>
          </a:xfrm>
          <a:prstGeom prst="straightConnector1">
            <a:avLst/>
          </a:prstGeom>
          <a:ln w="38100">
            <a:solidFill>
              <a:srgbClr val="ED7D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630E95-44DF-7049-8EFC-60D6FA41CE09}"/>
              </a:ext>
            </a:extLst>
          </p:cNvPr>
          <p:cNvCxnSpPr>
            <a:cxnSpLocks/>
          </p:cNvCxnSpPr>
          <p:nvPr/>
        </p:nvCxnSpPr>
        <p:spPr>
          <a:xfrm>
            <a:off x="1247468" y="2828992"/>
            <a:ext cx="0" cy="5466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91E10F-71BC-C347-A635-36F715CFD58F}"/>
              </a:ext>
            </a:extLst>
          </p:cNvPr>
          <p:cNvSpPr txBox="1"/>
          <p:nvPr/>
        </p:nvSpPr>
        <p:spPr>
          <a:xfrm>
            <a:off x="865326" y="3375625"/>
            <a:ext cx="1989909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Check Index</a:t>
            </a:r>
            <a:endParaRPr kumimoji="1"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7FD819-5DE6-D947-84E6-927077A43163}"/>
              </a:ext>
            </a:extLst>
          </p:cNvPr>
          <p:cNvSpPr txBox="1"/>
          <p:nvPr/>
        </p:nvSpPr>
        <p:spPr>
          <a:xfrm>
            <a:off x="1462503" y="3113072"/>
            <a:ext cx="146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Simple function</a:t>
            </a:r>
            <a:endParaRPr kumimoji="1" lang="ko-KR" altLang="en-US" sz="1100" dirty="0"/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F861A21-757C-BC43-B54C-91D08319BBC2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 flipV="1">
            <a:off x="2855235" y="1097456"/>
            <a:ext cx="2202753" cy="2462835"/>
          </a:xfrm>
          <a:prstGeom prst="bentConnector3">
            <a:avLst>
              <a:gd name="adj1" fmla="val 34581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F0DBB8-C3FD-344F-8670-01D6998893D0}"/>
              </a:ext>
            </a:extLst>
          </p:cNvPr>
          <p:cNvSpPr txBox="1"/>
          <p:nvPr/>
        </p:nvSpPr>
        <p:spPr>
          <a:xfrm>
            <a:off x="3683726" y="1097456"/>
            <a:ext cx="73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err="1"/>
              <a:t>onNext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640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E78CFC-37CE-0F48-AD85-1AB94510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9" y="1330416"/>
            <a:ext cx="7264400" cy="2298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ED5533-8017-7B4E-8BE7-1624D4108C6C}"/>
              </a:ext>
            </a:extLst>
          </p:cNvPr>
          <p:cNvSpPr txBox="1"/>
          <p:nvPr/>
        </p:nvSpPr>
        <p:spPr>
          <a:xfrm>
            <a:off x="592183" y="3901440"/>
            <a:ext cx="7264400" cy="167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HTTP Request Trigger</a:t>
            </a:r>
            <a:r>
              <a:rPr kumimoji="1" lang="ko-KR" altLang="en-US" dirty="0"/>
              <a:t>  이벤트 발생시 </a:t>
            </a:r>
            <a:r>
              <a:rPr kumimoji="1" lang="en-US" altLang="ko-KR" dirty="0"/>
              <a:t>(</a:t>
            </a:r>
            <a:r>
              <a:rPr kumimoji="1" lang="ko-KR" altLang="en-US" dirty="0"/>
              <a:t> 맨 처음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 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items.count</a:t>
            </a:r>
            <a:r>
              <a:rPr kumimoji="1" lang="en-US" altLang="ko-KR" dirty="0"/>
              <a:t>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getFlickrModel</a:t>
            </a:r>
            <a:r>
              <a:rPr kumimoji="1" lang="en-US" altLang="ko-KR" dirty="0"/>
              <a:t> ( </a:t>
            </a:r>
            <a:r>
              <a:rPr kumimoji="1" lang="ko-KR" altLang="en-US" dirty="0"/>
              <a:t>실제 </a:t>
            </a:r>
            <a:r>
              <a:rPr kumimoji="1" lang="en-US" altLang="ko-KR" dirty="0"/>
              <a:t>HTTP Request 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JSON</a:t>
            </a:r>
            <a:r>
              <a:rPr kumimoji="1" lang="ko-KR" altLang="en-US" dirty="0"/>
              <a:t> 요청</a:t>
            </a: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timer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증가시키며 이미지 출력</a:t>
            </a:r>
          </a:p>
        </p:txBody>
      </p:sp>
    </p:spTree>
    <p:extLst>
      <p:ext uri="{BB962C8B-B14F-4D97-AF65-F5344CB8AC3E}">
        <p14:creationId xmlns:p14="http://schemas.microsoft.com/office/powerpoint/2010/main" val="135314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A09BE-9682-0041-8493-5139CAFD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427"/>
            <a:ext cx="9144000" cy="2765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1086F-79D2-554A-9BBE-1755A85D206C}"/>
              </a:ext>
            </a:extLst>
          </p:cNvPr>
          <p:cNvSpPr txBox="1"/>
          <p:nvPr/>
        </p:nvSpPr>
        <p:spPr>
          <a:xfrm>
            <a:off x="522513" y="4272677"/>
            <a:ext cx="7602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Slider</a:t>
            </a:r>
            <a:r>
              <a:rPr kumimoji="1" lang="ko-KR" altLang="en-US" dirty="0"/>
              <a:t> 값을 받아와 </a:t>
            </a:r>
            <a:r>
              <a:rPr kumimoji="1" lang="en-US" altLang="ko-KR" dirty="0"/>
              <a:t>timer </a:t>
            </a:r>
            <a:r>
              <a:rPr kumimoji="1" lang="ko-KR" altLang="en-US" dirty="0"/>
              <a:t>만들기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모든 구독자들에게 같은 시점에 같은 값을 보내기 위해 </a:t>
            </a:r>
            <a:r>
              <a:rPr kumimoji="1" lang="en-US" altLang="ko-KR" dirty="0"/>
              <a:t>share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operator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매번 확인하며 </a:t>
            </a:r>
            <a:r>
              <a:rPr kumimoji="1" lang="en-US" altLang="ko-KR" dirty="0" err="1"/>
              <a:t>items.count</a:t>
            </a:r>
            <a:r>
              <a:rPr kumimoji="1" lang="ko-KR" altLang="en-US" dirty="0"/>
              <a:t>보다 커지면 새 데이터 요청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pause </a:t>
            </a:r>
            <a:r>
              <a:rPr kumimoji="1" lang="ko-KR" altLang="en-US" dirty="0"/>
              <a:t>기능을 위해 </a:t>
            </a:r>
            <a:r>
              <a:rPr kumimoji="1" lang="en-US" altLang="ko-KR" dirty="0" err="1"/>
              <a:t>pausable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연산자를 </a:t>
            </a:r>
            <a:r>
              <a:rPr kumimoji="1" lang="en-US" altLang="ko-KR" dirty="0"/>
              <a:t>timer</a:t>
            </a:r>
            <a:r>
              <a:rPr kumimoji="1" lang="ko-KR" altLang="en-US" dirty="0"/>
              <a:t>에 사용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40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85689" y="231676"/>
            <a:ext cx="8296576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DB0FE9-8E33-4A48-B933-FEC12B4B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12" y="1826986"/>
            <a:ext cx="5168900" cy="215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1F3179-6AA4-A644-82F3-05582009D7DD}"/>
              </a:ext>
            </a:extLst>
          </p:cNvPr>
          <p:cNvSpPr txBox="1"/>
          <p:nvPr/>
        </p:nvSpPr>
        <p:spPr>
          <a:xfrm>
            <a:off x="285689" y="4275909"/>
            <a:ext cx="8769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pause button</a:t>
            </a:r>
            <a:r>
              <a:rPr kumimoji="1" lang="ko-KR" altLang="en-US" sz="1600" dirty="0"/>
              <a:t> 을 누를 시 </a:t>
            </a:r>
            <a:r>
              <a:rPr kumimoji="1" lang="en-US" altLang="ko-KR" sz="1600" dirty="0"/>
              <a:t>true / false </a:t>
            </a:r>
            <a:r>
              <a:rPr kumimoji="1" lang="ko-KR" altLang="en-US" sz="1600" dirty="0"/>
              <a:t>값을 보내며 </a:t>
            </a:r>
            <a:r>
              <a:rPr kumimoji="1" lang="en-US" altLang="ko-KR" sz="1600" dirty="0"/>
              <a:t>false~ true</a:t>
            </a:r>
            <a:r>
              <a:rPr kumimoji="1" lang="ko-KR" altLang="en-US" sz="1600" dirty="0"/>
              <a:t> 구간에는 </a:t>
            </a:r>
            <a:r>
              <a:rPr kumimoji="1" lang="ko-KR" altLang="en-US" sz="1600" dirty="0" err="1"/>
              <a:t>옵저버블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emit</a:t>
            </a:r>
            <a:r>
              <a:rPr kumimoji="1" lang="ko-KR" altLang="en-US" sz="1600" dirty="0"/>
              <a:t>을 무시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stop</a:t>
            </a:r>
            <a:r>
              <a:rPr kumimoji="1" lang="ko-KR" altLang="en-US" sz="1600" dirty="0"/>
              <a:t>버튼을 누를 시 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다음 재생 때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 번 이미지 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출력하기 위해 </a:t>
            </a:r>
            <a:r>
              <a:rPr kumimoji="1" lang="en-US" altLang="ko-KR" sz="1600" dirty="0"/>
              <a:t>Index </a:t>
            </a:r>
            <a:r>
              <a:rPr kumimoji="1" lang="ko-KR" altLang="en-US" sz="1600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76160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4741</TotalTime>
  <Words>234</Words>
  <Application>Microsoft Macintosh PowerPoint</Application>
  <PresentationFormat>화면 슬라이드 쇼(4:3)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함초롬돋움</vt:lpstr>
      <vt:lpstr>Arial</vt:lpstr>
      <vt:lpstr>Calibri</vt:lpstr>
      <vt:lpstr>Calibri Light</vt:lpstr>
      <vt:lpstr>Office 테마</vt:lpstr>
      <vt:lpstr>Migration RxSwift Project to MVVM pattern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연구 스터디 과제 결과 보고서</dc:title>
  <dc:creator>정 영빈</dc:creator>
  <cp:lastModifiedBy>정 영빈</cp:lastModifiedBy>
  <cp:revision>114</cp:revision>
  <dcterms:created xsi:type="dcterms:W3CDTF">2019-01-24T01:25:30Z</dcterms:created>
  <dcterms:modified xsi:type="dcterms:W3CDTF">2019-04-10T09:07:35Z</dcterms:modified>
</cp:coreProperties>
</file>