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A4F1-B720-9C4D-A217-48F1C0F06947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9B7-0337-C248-87B7-9406B628A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89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806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사용자가 로그인하기 위해 기본정보를 입력하고 </a:t>
                      </a:r>
                      <a:r>
                        <a:rPr lang="ko-KR" altLang="en-US" sz="1800" dirty="0" err="1"/>
                        <a:t>회원가입한다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로그인 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회원가입</a:t>
            </a:r>
            <a:endParaRPr kumimoji="1" lang="ko-Kore-KR" altLang="en-US" sz="2500" dirty="0"/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FDD32003-4115-086F-D859-B843A23A7709}"/>
              </a:ext>
            </a:extLst>
          </p:cNvPr>
          <p:cNvSpPr/>
          <p:nvPr/>
        </p:nvSpPr>
        <p:spPr>
          <a:xfrm>
            <a:off x="8561873" y="1597569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523AB3-D8A4-DC1D-04F3-24D61CD3DDF8}"/>
              </a:ext>
            </a:extLst>
          </p:cNvPr>
          <p:cNvSpPr txBox="1"/>
          <p:nvPr/>
        </p:nvSpPr>
        <p:spPr>
          <a:xfrm>
            <a:off x="6768038" y="1552357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이름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561873" y="203594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6768038" y="1990733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561873" y="247432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6768037" y="2429109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5616ED93-6535-99F3-01AE-B7BF71CB23D9}"/>
              </a:ext>
            </a:extLst>
          </p:cNvPr>
          <p:cNvSpPr/>
          <p:nvPr/>
        </p:nvSpPr>
        <p:spPr>
          <a:xfrm>
            <a:off x="8561029" y="3513816"/>
            <a:ext cx="1113219" cy="243592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3E629E-666E-C896-F97B-982AA3504079}"/>
              </a:ext>
            </a:extLst>
          </p:cNvPr>
          <p:cNvSpPr txBox="1"/>
          <p:nvPr/>
        </p:nvSpPr>
        <p:spPr>
          <a:xfrm>
            <a:off x="6768038" y="3468603"/>
            <a:ext cx="11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주민번호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10499503" y="4356284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92" name="矩形 20">
            <a:extLst>
              <a:ext uri="{FF2B5EF4-FFF2-40B4-BE49-F238E27FC236}">
                <a16:creationId xmlns:a16="http://schemas.microsoft.com/office/drawing/2014/main" id="{DA8DF41E-45A7-6D2C-D282-9A5792957D24}"/>
              </a:ext>
            </a:extLst>
          </p:cNvPr>
          <p:cNvSpPr/>
          <p:nvPr/>
        </p:nvSpPr>
        <p:spPr>
          <a:xfrm>
            <a:off x="8569609" y="291269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D367C3-12A1-160F-F44C-B417564CB56D}"/>
              </a:ext>
            </a:extLst>
          </p:cNvPr>
          <p:cNvSpPr txBox="1"/>
          <p:nvPr/>
        </p:nvSpPr>
        <p:spPr>
          <a:xfrm>
            <a:off x="6775773" y="2867485"/>
            <a:ext cx="16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3D81C-CD4C-B855-7876-A10D1DCA933F}"/>
              </a:ext>
            </a:extLst>
          </p:cNvPr>
          <p:cNvSpPr txBox="1"/>
          <p:nvPr/>
        </p:nvSpPr>
        <p:spPr>
          <a:xfrm>
            <a:off x="9713025" y="33291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_</a:t>
            </a:r>
            <a:endParaRPr kumimoji="1" lang="ko-Kore-KR" altLang="en-US" dirty="0"/>
          </a:p>
        </p:txBody>
      </p:sp>
      <p:sp>
        <p:nvSpPr>
          <p:cNvPr id="19" name="矩形 20">
            <a:extLst>
              <a:ext uri="{FF2B5EF4-FFF2-40B4-BE49-F238E27FC236}">
                <a16:creationId xmlns:a16="http://schemas.microsoft.com/office/drawing/2014/main" id="{CDB79CA8-C750-0797-1298-75964615D351}"/>
              </a:ext>
            </a:extLst>
          </p:cNvPr>
          <p:cNvSpPr/>
          <p:nvPr/>
        </p:nvSpPr>
        <p:spPr>
          <a:xfrm>
            <a:off x="10033319" y="3513816"/>
            <a:ext cx="1113219" cy="243592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회원이 구매한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61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구매내역조회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14:cNvPr>
              <p14:cNvContentPartPr/>
              <p14:nvPr/>
            </p14:nvContentPartPr>
            <p14:xfrm>
              <a:off x="8996718" y="3134655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718" y="31166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14:cNvPr>
              <p14:cNvContentPartPr/>
              <p14:nvPr/>
            </p14:nvContentPartPr>
            <p14:xfrm>
              <a:off x="9008238" y="339385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238" y="33758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14:cNvPr>
              <p14:cNvContentPartPr/>
              <p14:nvPr/>
            </p14:nvContentPartPr>
            <p14:xfrm>
              <a:off x="9019038" y="3681135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1038" y="366313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FCFA32-E2A0-D6B8-5601-6869E86F8C4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71AF-347D-344B-5C4E-4DDAA2E2D616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2F3CFB-F5AA-CD01-7529-F0E43358A8CF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071C27-D410-6515-3F9E-1603BE6C4ABC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0FC3B6-DEAF-6242-6929-FED91E2513D6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411C4C-3F11-B686-CF99-3721165D1D91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5518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구매만족도를 정하고  평가를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적용된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만족도 평가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8" y="330425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구매만족도 평가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D5A45-ABA7-A88A-FB13-B32CD6DAB133}"/>
              </a:ext>
            </a:extLst>
          </p:cNvPr>
          <p:cNvSpPr txBox="1"/>
          <p:nvPr/>
        </p:nvSpPr>
        <p:spPr>
          <a:xfrm>
            <a:off x="7559066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D3762-6EEB-BC12-EFA8-D6A14EF446FC}"/>
              </a:ext>
            </a:extLst>
          </p:cNvPr>
          <p:cNvSpPr txBox="1"/>
          <p:nvPr/>
        </p:nvSpPr>
        <p:spPr>
          <a:xfrm>
            <a:off x="9085904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0482D1-9FF3-72D0-D38E-5B3F7BEA0227}"/>
              </a:ext>
            </a:extLst>
          </p:cNvPr>
          <p:cNvSpPr txBox="1"/>
          <p:nvPr/>
        </p:nvSpPr>
        <p:spPr>
          <a:xfrm>
            <a:off x="8319325" y="383719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E456-4CBF-9FC2-3031-ACA92603C620}"/>
              </a:ext>
            </a:extLst>
          </p:cNvPr>
          <p:cNvSpPr txBox="1"/>
          <p:nvPr/>
        </p:nvSpPr>
        <p:spPr>
          <a:xfrm>
            <a:off x="9846163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88E0D3-6CA8-B97F-EC69-74A17D0207C0}"/>
              </a:ext>
            </a:extLst>
          </p:cNvPr>
          <p:cNvSpPr txBox="1"/>
          <p:nvPr/>
        </p:nvSpPr>
        <p:spPr>
          <a:xfrm>
            <a:off x="10606422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D6AE3-2A89-C501-D463-2CD2C8D30A8B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C62307-7077-F71C-5355-5BCBC972B290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570854-6A81-3D3E-268F-DEF27B40B8D4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315662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42452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19204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5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B7744-01C9-C431-CC2A-33643C2EBA9C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DAA507-ADF0-80A6-0E25-1A56137F8C3F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8F639B-6139-A5BE-04C9-232D84458006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646BA8C-BD8A-A188-DB13-2EBFA2928F25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F86C6-97B8-CB66-214E-389FFF6AEFF7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F86C-5896-8B93-67BC-C99C66A8F9D9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5,200,000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5174-1034-56B1-8D84-095507A7A220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ABA90A-9D14-ABBC-2319-DBE680538B41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AC9E2-D77E-82BD-6B82-20A76A155F04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4C0E20-941E-382E-79D5-AE96303A2F4A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ECA59-A76F-95C7-CA74-5A68150DD276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1C0FA-B73E-2E86-2922-04E7FA0CDD76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9F53A-D94B-2077-42C5-4940A4F8364D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B877E-B695-197A-B32F-E585B736A4C4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9097D-4E02-95FB-3CFA-6CC93371205E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58E0754E-2615-DA8A-1AAD-ED17774D3F12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87478DA-7C3A-35BF-89A9-A9542B24B13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1FAE707-20C7-9B3F-98B3-8E77BDFFFFEC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C18232-C6DB-ACF2-44C0-CD5AD57407F1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F2D28-EADB-AE61-6EC8-A9DE0479C7AD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2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E8FB2-38AA-B77D-0C0B-A015240B3B38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64D8A-682E-0C41-CB3C-0F61C2C647AD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28CCD-309E-11F6-9660-19593E025EBC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16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ore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로그인한 상태에서 개인 정보 페이지에서 회원 탈퇴 버튼을 누른다</a:t>
                      </a:r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회원탈퇴 후 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144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</a:t>
            </a:r>
            <a:r>
              <a:rPr kumimoji="1" lang="ko-Kore-KR" altLang="en-US" sz="3000" dirty="0"/>
              <a:t>회원탈퇴</a:t>
            </a:r>
            <a:endParaRPr kumimoji="1" lang="ko-Kore-KR" altLang="en-US" sz="25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6816549" y="4568369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탈퇴하시겠습니까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023729" y="5268845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8979102" y="5269914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39B41-D777-0BC8-8493-AA48551EBEEC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FA086-1A64-E519-ACEC-0994A9772982}"/>
              </a:ext>
            </a:extLst>
          </p:cNvPr>
          <p:cNvSpPr txBox="1"/>
          <p:nvPr/>
        </p:nvSpPr>
        <p:spPr>
          <a:xfrm>
            <a:off x="7410295" y="209404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6A43E39-F8A4-678A-8CA0-11D1B3AF2C39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789502-71F2-552A-B02F-AA52986DE558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회원정보</a:t>
            </a:r>
            <a:endParaRPr kumimoji="1" lang="en-US" altLang="ko-Kore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188CD-A5D6-4583-E903-70960BF0B6FC}"/>
              </a:ext>
            </a:extLst>
          </p:cNvPr>
          <p:cNvSpPr txBox="1"/>
          <p:nvPr/>
        </p:nvSpPr>
        <p:spPr>
          <a:xfrm>
            <a:off x="7410295" y="3641213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회원탈퇴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6301D-2C22-C001-9C70-242FC773FBB1}"/>
              </a:ext>
            </a:extLst>
          </p:cNvPr>
          <p:cNvSpPr txBox="1"/>
          <p:nvPr/>
        </p:nvSpPr>
        <p:spPr>
          <a:xfrm>
            <a:off x="8475158" y="1531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홍길동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B17D53-4AB2-29CB-5CAB-504F1F7A123C}"/>
              </a:ext>
            </a:extLst>
          </p:cNvPr>
          <p:cNvSpPr txBox="1"/>
          <p:nvPr/>
        </p:nvSpPr>
        <p:spPr>
          <a:xfrm>
            <a:off x="8475158" y="2044209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88A7F21-3455-E561-F482-A7F928C9C3F9}"/>
                  </a:ext>
                </a:extLst>
              </p14:cNvPr>
              <p14:cNvContentPartPr/>
              <p14:nvPr/>
            </p14:nvContentPartPr>
            <p14:xfrm>
              <a:off x="8918002" y="2675268"/>
              <a:ext cx="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88A7F21-3455-E561-F482-A7F928C9C3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0002" y="26572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2EC5E09-D767-2708-7512-B3A564A6AF12}"/>
                  </a:ext>
                </a:extLst>
              </p14:cNvPr>
              <p14:cNvContentPartPr/>
              <p14:nvPr/>
            </p14:nvContentPartPr>
            <p14:xfrm>
              <a:off x="8912175" y="2948755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2EC5E09-D767-2708-7512-B3A564A6A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4175" y="2930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E47C222-BC80-F6F0-9A48-C711ABF3C4DD}"/>
                  </a:ext>
                </a:extLst>
              </p14:cNvPr>
              <p14:cNvContentPartPr/>
              <p14:nvPr/>
            </p14:nvContentPartPr>
            <p14:xfrm>
              <a:off x="8912535" y="3231425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E47C222-BC80-F6F0-9A48-C711ABF3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4535" y="32134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2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등록한 </a:t>
                      </a:r>
                      <a:r>
                        <a:rPr lang="en-US" altLang="ko-KR" sz="1800" dirty="0"/>
                        <a:t>ID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password</a:t>
                      </a:r>
                      <a:r>
                        <a:rPr lang="ko-KR" altLang="en-US" sz="1800" dirty="0"/>
                        <a:t>로 로그인 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484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로그인</a:t>
            </a:r>
            <a:endParaRPr kumimoji="1" lang="ko-Kore-KR" altLang="en-US" sz="2500" dirty="0"/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8732610" y="5040282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05CDD-A0A4-F8D0-F54E-DFD9E5149DDF}"/>
              </a:ext>
            </a:extLst>
          </p:cNvPr>
          <p:cNvSpPr txBox="1"/>
          <p:nvPr/>
        </p:nvSpPr>
        <p:spPr>
          <a:xfrm>
            <a:off x="9760938" y="3413430"/>
            <a:ext cx="8771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7346-4347-A238-7D98-0049A446EE12}"/>
              </a:ext>
            </a:extLst>
          </p:cNvPr>
          <p:cNvSpPr txBox="1"/>
          <p:nvPr/>
        </p:nvSpPr>
        <p:spPr>
          <a:xfrm>
            <a:off x="7872413" y="4600575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아직 회원이 아니신가요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75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</a:t>
                      </a:r>
                      <a:r>
                        <a:rPr lang="ko-Kore-KR" altLang="en-US" sz="1800" dirty="0"/>
                        <a:t>로그아웃 버튼을 누른다</a:t>
                      </a:r>
                      <a:r>
                        <a:rPr lang="en-US" altLang="ko-Kore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프로그램을 </a:t>
                      </a:r>
                      <a:r>
                        <a:rPr lang="ko-KR" altLang="en-US" dirty="0" err="1"/>
                        <a:t>종료시킨다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로그아웃</a:t>
            </a:r>
            <a:endParaRPr kumimoji="1" lang="ko-Kore-KR" altLang="en-US" sz="2500" dirty="0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593025" y="298332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6E5BB2-C519-6EF1-C417-8D3865723637}"/>
              </a:ext>
            </a:extLst>
          </p:cNvPr>
          <p:cNvSpPr txBox="1"/>
          <p:nvPr/>
        </p:nvSpPr>
        <p:spPr>
          <a:xfrm>
            <a:off x="7325558" y="2613995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내정보   판매정보   구매정보    로그아웃  </a:t>
            </a:r>
          </a:p>
        </p:txBody>
      </p:sp>
    </p:spTree>
    <p:extLst>
      <p:ext uri="{BB962C8B-B14F-4D97-AF65-F5344CB8AC3E}">
        <p14:creationId xmlns:p14="http://schemas.microsoft.com/office/powerpoint/2010/main" val="23136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1196"/>
              </p:ext>
            </p:extLst>
          </p:nvPr>
        </p:nvGraphicFramePr>
        <p:xfrm>
          <a:off x="881064" y="871537"/>
          <a:ext cx="5046510" cy="47190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49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591015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74719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97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31C715-CAD4-44A4-B2D0-F7783A082927}"/>
              </a:ext>
            </a:extLst>
          </p:cNvPr>
          <p:cNvSpPr/>
          <p:nvPr/>
        </p:nvSpPr>
        <p:spPr>
          <a:xfrm>
            <a:off x="8772419" y="198622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5BB90-BF76-D460-B1A0-DA0CF0BA843E}"/>
              </a:ext>
            </a:extLst>
          </p:cNvPr>
          <p:cNvSpPr txBox="1"/>
          <p:nvPr/>
        </p:nvSpPr>
        <p:spPr>
          <a:xfrm>
            <a:off x="7319497" y="192335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835A4C98-185A-9CF7-3DFD-B1FDA37291EE}"/>
              </a:ext>
            </a:extLst>
          </p:cNvPr>
          <p:cNvSpPr/>
          <p:nvPr/>
        </p:nvSpPr>
        <p:spPr>
          <a:xfrm>
            <a:off x="8772419" y="242460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98DA3-405B-E8D0-0FCF-2930ED576FDD}"/>
              </a:ext>
            </a:extLst>
          </p:cNvPr>
          <p:cNvSpPr txBox="1"/>
          <p:nvPr/>
        </p:nvSpPr>
        <p:spPr>
          <a:xfrm>
            <a:off x="7319497" y="2361731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412A3DD6-995C-BFAD-1DAD-2E1D0CC72A32}"/>
              </a:ext>
            </a:extLst>
          </p:cNvPr>
          <p:cNvSpPr/>
          <p:nvPr/>
        </p:nvSpPr>
        <p:spPr>
          <a:xfrm>
            <a:off x="8772419" y="286297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4B06-9AF5-5EA0-D80B-AF9B5ECEE5EB}"/>
              </a:ext>
            </a:extLst>
          </p:cNvPr>
          <p:cNvSpPr txBox="1"/>
          <p:nvPr/>
        </p:nvSpPr>
        <p:spPr>
          <a:xfrm>
            <a:off x="7319497" y="2800107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16" name="矩形 20">
            <a:extLst>
              <a:ext uri="{FF2B5EF4-FFF2-40B4-BE49-F238E27FC236}">
                <a16:creationId xmlns:a16="http://schemas.microsoft.com/office/drawing/2014/main" id="{6CCCF50B-1270-49A2-1F5C-167868920792}"/>
              </a:ext>
            </a:extLst>
          </p:cNvPr>
          <p:cNvSpPr/>
          <p:nvPr/>
        </p:nvSpPr>
        <p:spPr>
          <a:xfrm>
            <a:off x="8771576" y="333405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F56A8-9CC8-24F5-A957-450BACCDB7ED}"/>
              </a:ext>
            </a:extLst>
          </p:cNvPr>
          <p:cNvSpPr txBox="1"/>
          <p:nvPr/>
        </p:nvSpPr>
        <p:spPr>
          <a:xfrm>
            <a:off x="7319497" y="327118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3E97-B9A5-96AC-D80C-47EEAA4D0FF5}"/>
              </a:ext>
            </a:extLst>
          </p:cNvPr>
          <p:cNvSpPr txBox="1"/>
          <p:nvPr/>
        </p:nvSpPr>
        <p:spPr>
          <a:xfrm>
            <a:off x="9602886" y="2785218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D415F-1043-189D-C721-122A37B7BB58}"/>
              </a:ext>
            </a:extLst>
          </p:cNvPr>
          <p:cNvSpPr txBox="1"/>
          <p:nvPr/>
        </p:nvSpPr>
        <p:spPr>
          <a:xfrm>
            <a:off x="9602886" y="3301353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175A7F5-9269-7FCE-8582-9E7EE20F3D03}"/>
              </a:ext>
            </a:extLst>
          </p:cNvPr>
          <p:cNvCxnSpPr/>
          <p:nvPr/>
        </p:nvCxnSpPr>
        <p:spPr>
          <a:xfrm>
            <a:off x="6516514" y="16225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980C54-E7B6-AD07-B35B-C29035565B60}"/>
              </a:ext>
            </a:extLst>
          </p:cNvPr>
          <p:cNvSpPr txBox="1"/>
          <p:nvPr/>
        </p:nvSpPr>
        <p:spPr>
          <a:xfrm>
            <a:off x="6829425" y="11572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의류 등록</a:t>
            </a:r>
            <a:endParaRPr kumimoji="1" lang="en-US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1CD50-A34F-FF11-48A7-87ED8811681C}"/>
              </a:ext>
            </a:extLst>
          </p:cNvPr>
          <p:cNvSpPr txBox="1"/>
          <p:nvPr/>
        </p:nvSpPr>
        <p:spPr>
          <a:xfrm>
            <a:off x="10161815" y="476045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90821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55362"/>
              </p:ext>
            </p:extLst>
          </p:nvPr>
        </p:nvGraphicFramePr>
        <p:xfrm>
          <a:off x="522718" y="982748"/>
          <a:ext cx="6080447" cy="37895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858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312186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5231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2837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522718" y="422338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6D4C-1E4B-0C61-4E4B-075BC5FB6A6F}"/>
              </a:ext>
            </a:extLst>
          </p:cNvPr>
          <p:cNvSpPr txBox="1"/>
          <p:nvPr/>
        </p:nvSpPr>
        <p:spPr>
          <a:xfrm>
            <a:off x="7445865" y="223057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C0CC475-7194-C4A6-824F-16D09D39EC9B}"/>
              </a:ext>
            </a:extLst>
          </p:cNvPr>
          <p:cNvCxnSpPr/>
          <p:nvPr/>
        </p:nvCxnSpPr>
        <p:spPr>
          <a:xfrm>
            <a:off x="7030864" y="20910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14857-8C28-E4EF-F372-18BF08F660FC}"/>
              </a:ext>
            </a:extLst>
          </p:cNvPr>
          <p:cNvSpPr txBox="1"/>
          <p:nvPr/>
        </p:nvSpPr>
        <p:spPr>
          <a:xfrm>
            <a:off x="7343775" y="162578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판매중 의류 조회</a:t>
            </a:r>
            <a:endParaRPr kumimoji="1" lang="en-US" altLang="ko-Kore-KR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AFF3DB8-2CA0-80A5-8ED4-E892CF2A9E17}"/>
              </a:ext>
            </a:extLst>
          </p:cNvPr>
          <p:cNvCxnSpPr>
            <a:cxnSpLocks/>
          </p:cNvCxnSpPr>
          <p:nvPr/>
        </p:nvCxnSpPr>
        <p:spPr>
          <a:xfrm>
            <a:off x="7343775" y="2091097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661199-F4CF-1D97-D752-692EC68EAA14}"/>
              </a:ext>
            </a:extLst>
          </p:cNvPr>
          <p:cNvSpPr txBox="1"/>
          <p:nvPr/>
        </p:nvSpPr>
        <p:spPr>
          <a:xfrm>
            <a:off x="7014863" y="2230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E3719-FA5D-C7D5-6934-2466D22305D6}"/>
              </a:ext>
            </a:extLst>
          </p:cNvPr>
          <p:cNvSpPr txBox="1"/>
          <p:nvPr/>
        </p:nvSpPr>
        <p:spPr>
          <a:xfrm>
            <a:off x="8967562" y="223120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987D09-4083-DF4C-CD0C-722AF0F12C3A}"/>
              </a:ext>
            </a:extLst>
          </p:cNvPr>
          <p:cNvSpPr txBox="1"/>
          <p:nvPr/>
        </p:nvSpPr>
        <p:spPr>
          <a:xfrm>
            <a:off x="10571420" y="223057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29528-F1EF-CBC3-A0C6-BE6705B022C2}"/>
              </a:ext>
            </a:extLst>
          </p:cNvPr>
          <p:cNvSpPr txBox="1"/>
          <p:nvPr/>
        </p:nvSpPr>
        <p:spPr>
          <a:xfrm>
            <a:off x="7445865" y="257728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C0FCA5-CB5F-AA97-3FE9-4DAA1EFB463F}"/>
              </a:ext>
            </a:extLst>
          </p:cNvPr>
          <p:cNvSpPr txBox="1"/>
          <p:nvPr/>
        </p:nvSpPr>
        <p:spPr>
          <a:xfrm>
            <a:off x="7014863" y="2577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36043-3C08-2970-8789-DD99A45D24AD}"/>
              </a:ext>
            </a:extLst>
          </p:cNvPr>
          <p:cNvSpPr txBox="1"/>
          <p:nvPr/>
        </p:nvSpPr>
        <p:spPr>
          <a:xfrm>
            <a:off x="8967562" y="257791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323A0-4661-1596-EF69-938F5143ABA7}"/>
              </a:ext>
            </a:extLst>
          </p:cNvPr>
          <p:cNvSpPr txBox="1"/>
          <p:nvPr/>
        </p:nvSpPr>
        <p:spPr>
          <a:xfrm>
            <a:off x="10571420" y="257728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58664-4716-EDE0-79C7-9D7CBB896AD9}"/>
              </a:ext>
            </a:extLst>
          </p:cNvPr>
          <p:cNvSpPr txBox="1"/>
          <p:nvPr/>
        </p:nvSpPr>
        <p:spPr>
          <a:xfrm>
            <a:off x="7445865" y="2912201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75232-6A82-DE93-0658-29CC35C5E688}"/>
              </a:ext>
            </a:extLst>
          </p:cNvPr>
          <p:cNvSpPr txBox="1"/>
          <p:nvPr/>
        </p:nvSpPr>
        <p:spPr>
          <a:xfrm>
            <a:off x="7014863" y="2912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BF87E-83A4-F8F0-C9CE-B420264991CE}"/>
              </a:ext>
            </a:extLst>
          </p:cNvPr>
          <p:cNvSpPr txBox="1"/>
          <p:nvPr/>
        </p:nvSpPr>
        <p:spPr>
          <a:xfrm>
            <a:off x="8967562" y="29128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B0871-4E6E-CF6D-9E89-F0A7B579C834}"/>
              </a:ext>
            </a:extLst>
          </p:cNvPr>
          <p:cNvSpPr txBox="1"/>
          <p:nvPr/>
        </p:nvSpPr>
        <p:spPr>
          <a:xfrm>
            <a:off x="10571420" y="2912201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0A72A729-690B-EBDB-DCB1-05A3AAF5316D}"/>
                  </a:ext>
                </a:extLst>
              </p14:cNvPr>
              <p14:cNvContentPartPr/>
              <p14:nvPr/>
            </p14:nvContentPartPr>
            <p14:xfrm>
              <a:off x="9249706" y="3500148"/>
              <a:ext cx="360" cy="36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0A72A729-690B-EBDB-DCB1-05A3AAF53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706" y="34821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D62A605A-25B1-DF03-6DBE-F0B944DEE478}"/>
                  </a:ext>
                </a:extLst>
              </p14:cNvPr>
              <p14:cNvContentPartPr/>
              <p14:nvPr/>
            </p14:nvContentPartPr>
            <p14:xfrm>
              <a:off x="9243879" y="3773635"/>
              <a:ext cx="360" cy="3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D62A605A-25B1-DF03-6DBE-F0B944DEE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5879" y="37556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B535446C-1ADE-CD65-4AAC-A34652C7919E}"/>
                  </a:ext>
                </a:extLst>
              </p14:cNvPr>
              <p14:cNvContentPartPr/>
              <p14:nvPr/>
            </p14:nvContentPartPr>
            <p14:xfrm>
              <a:off x="9244239" y="4056305"/>
              <a:ext cx="360" cy="3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B535446C-1ADE-CD65-4AAC-A34652C791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6239" y="403830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90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66032"/>
              </p:ext>
            </p:extLst>
          </p:nvPr>
        </p:nvGraphicFramePr>
        <p:xfrm>
          <a:off x="881063" y="871537"/>
          <a:ext cx="5214937" cy="52175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422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리스트와 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평균만족도의 정보를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DEEA4-6A04-0F98-62F9-AA21928DA587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37869350-3246-6C1E-84F0-5185EA670E69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852096-E497-5E18-00BD-0489141382D7}"/>
              </a:ext>
            </a:extLst>
          </p:cNvPr>
          <p:cNvSpPr txBox="1"/>
          <p:nvPr/>
        </p:nvSpPr>
        <p:spPr>
          <a:xfrm>
            <a:off x="7129462" y="865125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판매완료 의류 조회</a:t>
            </a:r>
          </a:p>
        </p:txBody>
      </p: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8E09B6E1-A4C0-6E85-0BD5-3E18695BFABA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69001E4-8C36-6FE8-4075-C0071412E043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124F1C-F606-6F3B-50A7-2906A31967B2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321FC0-C33F-2AFB-A0A2-7A5CF843830D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F9A6EB-4C90-7B91-F45D-7CEF38CA973F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E66BF4-6380-A4B6-4DC0-84D69C84C524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3884C5-422C-5302-68AA-445E948E17BD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06BF01-46F3-7F06-3E87-51CF0326611E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6A509F-9B0F-2367-81FE-F9F26564A949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3F6E38-C017-A035-ADB8-333115989D65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2F7D59-1E34-E62A-CC14-CDCCF84592BF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B01ED1-A190-9F3D-8246-0E44845BA34C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337050-1C1A-5052-6296-9D8922599E1D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B1B617-B485-8469-00D2-08D3AD2D5273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892A7FF-4D68-DFFA-820A-EBCDE1EA06CE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344057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76050"/>
              </p:ext>
            </p:extLst>
          </p:nvPr>
        </p:nvGraphicFramePr>
        <p:xfrm>
          <a:off x="750334" y="1080393"/>
          <a:ext cx="5214937" cy="45257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1229555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3296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상품명을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639124" y="526396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 정보 검색</a:t>
            </a:r>
            <a:endParaRPr kumimoji="1"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07B32-84DB-09DB-E5F8-2D9B6F4C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97" y="1326950"/>
            <a:ext cx="4782674" cy="402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C1BF-3896-658B-3B50-C9FCED3407F1}"/>
              </a:ext>
            </a:extLst>
          </p:cNvPr>
          <p:cNvSpPr txBox="1"/>
          <p:nvPr/>
        </p:nvSpPr>
        <p:spPr>
          <a:xfrm>
            <a:off x="7267643" y="1386952"/>
            <a:ext cx="1003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상품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리스</a:t>
            </a:r>
            <a:r>
              <a:rPr kumimoji="1" lang="ko-KR" altLang="en-US" sz="900" dirty="0" err="1"/>
              <a:t>트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587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구매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D35514-BB41-D8FC-B3BE-253FB4A7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0086"/>
              </p:ext>
            </p:extLst>
          </p:nvPr>
        </p:nvGraphicFramePr>
        <p:xfrm>
          <a:off x="881063" y="845025"/>
          <a:ext cx="5367110" cy="29000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3374573624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3931316551"/>
                    </a:ext>
                  </a:extLst>
                </a:gridCol>
              </a:tblGrid>
              <a:tr h="93594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4026"/>
                  </a:ext>
                </a:extLst>
              </a:tr>
              <a:tr h="1964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결제 수단을 선택하고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상품을 결제한다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즉시 구매가 완료된다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96624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BCBA0B-CB32-8280-61DE-B29D552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04" y="4174938"/>
            <a:ext cx="4194824" cy="246086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AEF12C7-7801-DAAF-ADD1-39231CC9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64" y="290803"/>
            <a:ext cx="5785936" cy="38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0315E-B632-DB99-5E22-DA7DCA84CC91}"/>
              </a:ext>
            </a:extLst>
          </p:cNvPr>
          <p:cNvSpPr txBox="1"/>
          <p:nvPr/>
        </p:nvSpPr>
        <p:spPr>
          <a:xfrm>
            <a:off x="6546998" y="418848"/>
            <a:ext cx="614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000" dirty="0"/>
              <a:t>주문결제</a:t>
            </a:r>
          </a:p>
        </p:txBody>
      </p:sp>
    </p:spTree>
    <p:extLst>
      <p:ext uri="{BB962C8B-B14F-4D97-AF65-F5344CB8AC3E}">
        <p14:creationId xmlns:p14="http://schemas.microsoft.com/office/powerpoint/2010/main" val="26062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498</Words>
  <Application>Microsoft Macintosh PowerPoint</Application>
  <PresentationFormat>와이드스크린</PresentationFormat>
  <Paragraphs>181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금세현</cp:lastModifiedBy>
  <cp:revision>65</cp:revision>
  <dcterms:created xsi:type="dcterms:W3CDTF">2022-04-23T13:55:43Z</dcterms:created>
  <dcterms:modified xsi:type="dcterms:W3CDTF">2022-05-14T08:39:58Z</dcterms:modified>
</cp:coreProperties>
</file>