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88065"/>
              </p:ext>
            </p:extLst>
          </p:nvPr>
        </p:nvGraphicFramePr>
        <p:xfrm>
          <a:off x="881063" y="871537"/>
          <a:ext cx="10429873" cy="13065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의류의 상품명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제작회사명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 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 종료일 등의 정보를 입력</a:t>
                      </a:r>
                      <a:r>
                        <a:rPr lang="ko-Kore-KR" altLang="en-US" dirty="0"/>
                        <a:t>한다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상품 등록이 완료된 상태를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의류 등록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61994"/>
              </p:ext>
            </p:extLst>
          </p:nvPr>
        </p:nvGraphicFramePr>
        <p:xfrm>
          <a:off x="881063" y="3676521"/>
          <a:ext cx="10429873" cy="22006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중인 상품 리스트를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dirty="0"/>
                        <a:t>Extensions</a:t>
                      </a:r>
                    </a:p>
                    <a:p>
                      <a:r>
                        <a:rPr lang="en-US" altLang="ko-Kore-KR" dirty="0"/>
                        <a:t>4</a:t>
                      </a:r>
                      <a:r>
                        <a:rPr lang="ko-Kore-KR" altLang="en-US" dirty="0"/>
                        <a:t>번 이후에 사용자는 각 칸의 정보들을 수정</a:t>
                      </a:r>
                      <a:r>
                        <a:rPr lang="en-US" altLang="en-US" dirty="0"/>
                        <a:t>,</a:t>
                      </a:r>
                      <a:r>
                        <a:rPr lang="ko-KR" altLang="en-US" dirty="0"/>
                        <a:t>삭제</a:t>
                      </a:r>
                      <a:r>
                        <a:rPr lang="ko-Kore-KR" altLang="en-US" dirty="0"/>
                        <a:t>할 수 있다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881063" y="3116111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판매중 의류 조회</a:t>
            </a:r>
          </a:p>
        </p:txBody>
      </p:sp>
    </p:spTree>
    <p:extLst>
      <p:ext uri="{BB962C8B-B14F-4D97-AF65-F5344CB8AC3E}">
        <p14:creationId xmlns:p14="http://schemas.microsoft.com/office/powerpoint/2010/main" val="387028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6DC2E88-089C-5F0C-4FD4-67016E70B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19246"/>
              </p:ext>
            </p:extLst>
          </p:nvPr>
        </p:nvGraphicFramePr>
        <p:xfrm>
          <a:off x="881063" y="871537"/>
          <a:ext cx="10429873" cy="16723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완료된 상품 리스트를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B970F-85B9-9C5E-9AF4-12DF5AFB03D7}"/>
              </a:ext>
            </a:extLst>
          </p:cNvPr>
          <p:cNvSpPr txBox="1"/>
          <p:nvPr/>
        </p:nvSpPr>
        <p:spPr>
          <a:xfrm>
            <a:off x="881063" y="311127"/>
            <a:ext cx="640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판매완료 의류 조회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517DEE-6D11-4C4F-3E07-137BFD8B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94512"/>
              </p:ext>
            </p:extLst>
          </p:nvPr>
        </p:nvGraphicFramePr>
        <p:xfrm>
          <a:off x="881063" y="3639450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 종료일이 된 상품의 상태를 판매 완료로 바꿀 것을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상태를 판매완료로 바꾼다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8DF15F-9826-34CD-57A4-019C99C61338}"/>
              </a:ext>
            </a:extLst>
          </p:cNvPr>
          <p:cNvSpPr txBox="1"/>
          <p:nvPr/>
        </p:nvSpPr>
        <p:spPr>
          <a:xfrm>
            <a:off x="881063" y="3079040"/>
            <a:ext cx="67216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판매완료 이벤트</a:t>
            </a:r>
          </a:p>
        </p:txBody>
      </p:sp>
    </p:spTree>
    <p:extLst>
      <p:ext uri="{BB962C8B-B14F-4D97-AF65-F5344CB8AC3E}">
        <p14:creationId xmlns:p14="http://schemas.microsoft.com/office/powerpoint/2010/main" val="231707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78310"/>
              </p:ext>
            </p:extLst>
          </p:nvPr>
        </p:nvGraphicFramePr>
        <p:xfrm>
          <a:off x="881063" y="871537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판매한 상품에 대한 총액 및 평균 구매만족도를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 통계 조회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E1D4549-79EF-726C-567D-FA4B7A2B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01052"/>
              </p:ext>
            </p:extLst>
          </p:nvPr>
        </p:nvGraphicFramePr>
        <p:xfrm>
          <a:off x="881063" y="2679742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구매한 상품에 대한 총액 및 평균 구매만족도를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371C6D-71B5-8666-0A59-73F0967C3530}"/>
              </a:ext>
            </a:extLst>
          </p:cNvPr>
          <p:cNvSpPr txBox="1"/>
          <p:nvPr/>
        </p:nvSpPr>
        <p:spPr>
          <a:xfrm>
            <a:off x="881063" y="2119332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조회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87885"/>
              </p:ext>
            </p:extLst>
          </p:nvPr>
        </p:nvGraphicFramePr>
        <p:xfrm>
          <a:off x="881063" y="4487947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 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개월이 지난 구매내역 자동 삭제 이벤트가 구매내역 삭제를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구매내역이 사용자의 기록에서 삭제된다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881063" y="3927537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구매 내역 삭제</a:t>
            </a:r>
          </a:p>
        </p:txBody>
      </p:sp>
    </p:spTree>
    <p:extLst>
      <p:ext uri="{BB962C8B-B14F-4D97-AF65-F5344CB8AC3E}">
        <p14:creationId xmlns:p14="http://schemas.microsoft.com/office/powerpoint/2010/main" val="290193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05338"/>
              </p:ext>
            </p:extLst>
          </p:nvPr>
        </p:nvGraphicFramePr>
        <p:xfrm>
          <a:off x="881063" y="871537"/>
          <a:ext cx="10429873" cy="14996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매월 말일이 되면 구매 통계 정보 공지 이벤트가 공지를 보낼 것을 요청한다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이메일 시스템에 공지 내용 송신을 요청한다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3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이메일 시스템이 공지내용을 사용자 이메일에 보낸다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8267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정보 공지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5AD592-DD4C-3C36-96DE-DD6E8B5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2419"/>
              </p:ext>
            </p:extLst>
          </p:nvPr>
        </p:nvGraphicFramePr>
        <p:xfrm>
          <a:off x="881061" y="3489459"/>
          <a:ext cx="5214937" cy="28488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9216">
                  <a:extLst>
                    <a:ext uri="{9D8B030D-6E8A-4147-A177-3AD203B41FA5}">
                      <a16:colId xmlns:a16="http://schemas.microsoft.com/office/drawing/2014/main" val="3503872160"/>
                    </a:ext>
                  </a:extLst>
                </a:gridCol>
                <a:gridCol w="2675721">
                  <a:extLst>
                    <a:ext uri="{9D8B030D-6E8A-4147-A177-3AD203B41FA5}">
                      <a16:colId xmlns:a16="http://schemas.microsoft.com/office/drawing/2014/main" val="2654836194"/>
                    </a:ext>
                  </a:extLst>
                </a:gridCol>
              </a:tblGrid>
              <a:tr h="484144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Actor Action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System Response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93293"/>
                  </a:ext>
                </a:extLst>
              </a:tr>
              <a:tr h="1297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1.</a:t>
                      </a:r>
                      <a:r>
                        <a:rPr lang="ko-KR" altLang="en-US" sz="1600" dirty="0"/>
                        <a:t>  구매자가 검색 조건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상품명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평균 구매만족도 중에 하나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선택하여 입력한다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상품 리스트를 상품명의 오름차순으로 출력한다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291626"/>
                  </a:ext>
                </a:extLst>
              </a:tr>
              <a:tr h="998379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Extensions</a:t>
                      </a:r>
                    </a:p>
                    <a:p>
                      <a:r>
                        <a:rPr lang="en-US" altLang="ko-KR" sz="1600" dirty="0"/>
                        <a:t>2</a:t>
                      </a:r>
                      <a:r>
                        <a:rPr lang="ko-Kore-KR" altLang="en-US" sz="1600" dirty="0"/>
                        <a:t>번 이후에 </a:t>
                      </a:r>
                      <a:r>
                        <a:rPr lang="ko-KR" altLang="en-US" sz="1600" dirty="0"/>
                        <a:t>사용자가 정렬 기준을 평균 구매만족도로 변경할 수 있다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27714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F9C20-BC26-DC3B-ABDA-CA7CFE60C72B}"/>
              </a:ext>
            </a:extLst>
          </p:cNvPr>
          <p:cNvSpPr txBox="1"/>
          <p:nvPr/>
        </p:nvSpPr>
        <p:spPr>
          <a:xfrm>
            <a:off x="881062" y="2814544"/>
            <a:ext cx="76315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R" altLang="en-US" sz="2500" dirty="0"/>
              <a:t>상품리스트 검색</a:t>
            </a:r>
            <a:endParaRPr kumimoji="1" lang="ko-Kore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8E1FB5-0971-CE81-B333-1DBA79E8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831" y="3368542"/>
            <a:ext cx="4127502" cy="33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0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30694"/>
              </p:ext>
            </p:extLst>
          </p:nvPr>
        </p:nvGraphicFramePr>
        <p:xfrm>
          <a:off x="712912" y="920726"/>
          <a:ext cx="5214935" cy="19466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8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출력된 상품 중 구매를 원하는 상품을 선택한다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해당 상품의 상세한 정보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판매자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상품명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제작회사명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남은 수량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추가상품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추가상품 가격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판매 종료일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평균 구매만족도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가 출력된다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693084" y="325938"/>
            <a:ext cx="559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상품</a:t>
            </a:r>
            <a:r>
              <a:rPr kumimoji="1" lang="ko-KR" altLang="en-US" sz="2400" dirty="0"/>
              <a:t> 상세정보 출력</a:t>
            </a:r>
            <a:endParaRPr kumimoji="1" lang="ko-Kore-KR" altLang="en-US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5AD592-DD4C-3C36-96DE-DD6E8B5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03825"/>
              </p:ext>
            </p:extLst>
          </p:nvPr>
        </p:nvGraphicFramePr>
        <p:xfrm>
          <a:off x="712910" y="3910289"/>
          <a:ext cx="5214937" cy="13184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9216">
                  <a:extLst>
                    <a:ext uri="{9D8B030D-6E8A-4147-A177-3AD203B41FA5}">
                      <a16:colId xmlns:a16="http://schemas.microsoft.com/office/drawing/2014/main" val="3503872160"/>
                    </a:ext>
                  </a:extLst>
                </a:gridCol>
                <a:gridCol w="2675721">
                  <a:extLst>
                    <a:ext uri="{9D8B030D-6E8A-4147-A177-3AD203B41FA5}">
                      <a16:colId xmlns:a16="http://schemas.microsoft.com/office/drawing/2014/main" val="2654836194"/>
                    </a:ext>
                  </a:extLst>
                </a:gridCol>
              </a:tblGrid>
              <a:tr h="358199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Actor Action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System Response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93293"/>
                  </a:ext>
                </a:extLst>
              </a:tr>
              <a:tr h="960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1.</a:t>
                      </a:r>
                      <a:r>
                        <a:rPr lang="ko-KR" altLang="en-US" sz="1600" dirty="0"/>
                        <a:t>  상품을 선택하면 추가 상품도 같이 선택한다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추가 상품의 금액만큼 증가한 가격으로 총 구매금액을 결정한다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2916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F9C20-BC26-DC3B-ABDA-CA7CFE60C72B}"/>
              </a:ext>
            </a:extLst>
          </p:cNvPr>
          <p:cNvSpPr txBox="1"/>
          <p:nvPr/>
        </p:nvSpPr>
        <p:spPr>
          <a:xfrm>
            <a:off x="693084" y="3198167"/>
            <a:ext cx="763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R" altLang="en-US" sz="2400" dirty="0"/>
              <a:t>추가 상품 구매</a:t>
            </a:r>
            <a:endParaRPr kumimoji="1" lang="ko-Kore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629454-E331-23D7-BD52-A759DCBD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7603"/>
            <a:ext cx="5939530" cy="52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8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427</Words>
  <Application>Microsoft Macintosh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금세현</cp:lastModifiedBy>
  <cp:revision>30</cp:revision>
  <dcterms:created xsi:type="dcterms:W3CDTF">2022-04-23T13:55:43Z</dcterms:created>
  <dcterms:modified xsi:type="dcterms:W3CDTF">2022-05-01T08:31:21Z</dcterms:modified>
</cp:coreProperties>
</file>