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72" d="100"/>
          <a:sy n="72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05/01/2022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88065"/>
              </p:ext>
            </p:extLst>
          </p:nvPr>
        </p:nvGraphicFramePr>
        <p:xfrm>
          <a:off x="881063" y="871537"/>
          <a:ext cx="10429873" cy="13065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추가상품 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 종료일 등의 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61994"/>
              </p:ext>
            </p:extLst>
          </p:nvPr>
        </p:nvGraphicFramePr>
        <p:xfrm>
          <a:off x="881063" y="3676521"/>
          <a:ext cx="10429873" cy="22006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Extensions</a:t>
                      </a:r>
                    </a:p>
                    <a:p>
                      <a:r>
                        <a:rPr lang="en-US" altLang="ko-Kore-KR" dirty="0"/>
                        <a:t>4</a:t>
                      </a:r>
                      <a:r>
                        <a:rPr lang="ko-Kore-KR" altLang="en-US" dirty="0"/>
                        <a:t>번 이후에 사용자는 각 칸의 정보들을 수정</a:t>
                      </a:r>
                      <a:r>
                        <a:rPr lang="en-US" altLang="en-US" dirty="0"/>
                        <a:t>,</a:t>
                      </a:r>
                      <a:r>
                        <a:rPr lang="ko-KR" altLang="en-US" dirty="0"/>
                        <a:t>삭제</a:t>
                      </a:r>
                      <a:r>
                        <a:rPr lang="ko-Kore-KR" altLang="en-US" dirty="0"/>
                        <a:t>할 수 있다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881063" y="3116111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</p:spTree>
    <p:extLst>
      <p:ext uri="{BB962C8B-B14F-4D97-AF65-F5344CB8AC3E}">
        <p14:creationId xmlns:p14="http://schemas.microsoft.com/office/powerpoint/2010/main" val="38702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9246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사용자는 상품 리스트에서 하나를 선택한다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 등의 정보를 보여준다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C517DEE-6D11-4C4F-3E07-137BFD8B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60561"/>
              </p:ext>
            </p:extLst>
          </p:nvPr>
        </p:nvGraphicFramePr>
        <p:xfrm>
          <a:off x="881063" y="3639450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판매 종료일이 된 상품의 상태를 판매 완료로 바꿀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행당 상품의 상태를 판매완료로 바꾼다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8DF15F-9826-34CD-57A4-019C99C61338}"/>
              </a:ext>
            </a:extLst>
          </p:cNvPr>
          <p:cNvSpPr txBox="1"/>
          <p:nvPr/>
        </p:nvSpPr>
        <p:spPr>
          <a:xfrm>
            <a:off x="881063" y="3079040"/>
            <a:ext cx="6721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판매완료 이벤트</a:t>
            </a:r>
          </a:p>
        </p:txBody>
      </p:sp>
    </p:spTree>
    <p:extLst>
      <p:ext uri="{BB962C8B-B14F-4D97-AF65-F5344CB8AC3E}">
        <p14:creationId xmlns:p14="http://schemas.microsoft.com/office/powerpoint/2010/main" val="23170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8310"/>
              </p:ext>
            </p:extLst>
          </p:nvPr>
        </p:nvGraphicFramePr>
        <p:xfrm>
          <a:off x="881063" y="87153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1D4549-79EF-726C-567D-FA4B7A2B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01052"/>
              </p:ext>
            </p:extLst>
          </p:nvPr>
        </p:nvGraphicFramePr>
        <p:xfrm>
          <a:off x="881063" y="2679742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구매한 상품에 대한 총액 및 평균 구매만족도를 출력한다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371C6D-71B5-8666-0A59-73F0967C3530}"/>
              </a:ext>
            </a:extLst>
          </p:cNvPr>
          <p:cNvSpPr txBox="1"/>
          <p:nvPr/>
        </p:nvSpPr>
        <p:spPr>
          <a:xfrm>
            <a:off x="881063" y="2119332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조회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7885"/>
              </p:ext>
            </p:extLst>
          </p:nvPr>
        </p:nvGraphicFramePr>
        <p:xfrm>
          <a:off x="881063" y="4487947"/>
          <a:ext cx="10429873" cy="10322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또는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개월이 지난 구매내역 자동 삭제 이벤트가 구매내역 삭제를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해당 구매내역이 사용자의 기록에서 삭제된다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881063" y="392753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상품 구매 내역 삭제</a:t>
            </a:r>
          </a:p>
        </p:txBody>
      </p:sp>
    </p:spTree>
    <p:extLst>
      <p:ext uri="{BB962C8B-B14F-4D97-AF65-F5344CB8AC3E}">
        <p14:creationId xmlns:p14="http://schemas.microsoft.com/office/powerpoint/2010/main" val="290193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97689"/>
              </p:ext>
            </p:extLst>
          </p:nvPr>
        </p:nvGraphicFramePr>
        <p:xfrm>
          <a:off x="881063" y="871537"/>
          <a:ext cx="10429873" cy="1672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4894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5354979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매월 말일이 되면 구매 통계 정보 공지 이벤트가 공지를 보낼 것을 요청한다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시스템에 공지 내용 송신을 요청한다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이메일 시스템이 공지내용을 사용자 이메일에 보낸다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267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6473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통계 정보 공지</a:t>
            </a:r>
          </a:p>
        </p:txBody>
      </p:sp>
    </p:spTree>
    <p:extLst>
      <p:ext uri="{BB962C8B-B14F-4D97-AF65-F5344CB8AC3E}">
        <p14:creationId xmlns:p14="http://schemas.microsoft.com/office/powerpoint/2010/main" val="1515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295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금세현</cp:lastModifiedBy>
  <cp:revision>29</cp:revision>
  <dcterms:created xsi:type="dcterms:W3CDTF">2022-04-23T13:55:43Z</dcterms:created>
  <dcterms:modified xsi:type="dcterms:W3CDTF">2022-04-30T17:11:08Z</dcterms:modified>
</cp:coreProperties>
</file>