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19461"/>
              </p:ext>
            </p:extLst>
          </p:nvPr>
        </p:nvGraphicFramePr>
        <p:xfrm>
          <a:off x="881063" y="871537"/>
          <a:ext cx="10429873" cy="5013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상품명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가격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판매종료일 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자신이 등록한 판매중인 상품들을 조회하고 특정 상품의 정보를 수정하는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판매중 의류 조회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ore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판매완료된 자신의 상품들을 조회할 수 있고 상품의 정보들을 출력하는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판매종료일이 되면 상품을 판매완료 상태로 바꾸는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거래내역을 삭제하는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구매 내역 삭제 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판매한 상품에 대한 총액 및 평균 구매만족도와 구매한 상품에 대한 총액 및 평균 구매만족도를 출력하는 것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</a:t>
                      </a:r>
                      <a:r>
                        <a:rPr lang="en-US" altLang="ko-Kore-KR" sz="1500" dirty="0"/>
                        <a:t>/</a:t>
                      </a:r>
                      <a:r>
                        <a:rPr lang="ko-Kore-KR" altLang="en-US" sz="1500" dirty="0"/>
                        <a:t>구매 내역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검색 조건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 중에 하나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을 선택하여 입력하면 이에 해당하는 상품 리스트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 및 평균 구매만족도 포함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디폴트 정렬 기준은 상품명의 오름차순</a:t>
                      </a:r>
                      <a:r>
                        <a:rPr lang="en-US" altLang="ko-KR" sz="1500" dirty="0"/>
                        <a:t>)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리스트 검색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841"/>
              </p:ext>
            </p:extLst>
          </p:nvPr>
        </p:nvGraphicFramePr>
        <p:xfrm>
          <a:off x="881063" y="871537"/>
          <a:ext cx="10429873" cy="53330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검색결과 정렬 기준을 평균 구매만족도로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평균 구매만족도로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검색한 상품 중 하나를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0111790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선택한 상품의 상세한 정보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판매자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상품명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제작회사명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남은 수량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추가상품 가격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판매 종료일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평균 구매만족도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상세정보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선택한 상품을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포인트가 </a:t>
                      </a:r>
                      <a:r>
                        <a:rPr lang="en-US" altLang="ko-Kore-KR" sz="1500" dirty="0"/>
                        <a:t>3</a:t>
                      </a:r>
                      <a:r>
                        <a:rPr lang="en-US" altLang="ko-KR" sz="1500" dirty="0"/>
                        <a:t>000</a:t>
                      </a:r>
                      <a:r>
                        <a:rPr lang="ko-KR" altLang="en-US" sz="1500" dirty="0"/>
                        <a:t>점 이상 적립되어 있으면 결제 시 사용 가능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포인트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판매자가 </a:t>
                      </a:r>
                      <a:r>
                        <a:rPr lang="ko-KR" altLang="en-US" sz="1500" dirty="0"/>
                        <a:t>추가 상품으로 등록한 물품도 선택해서 같이 구매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 상품의 금액만큼 증가된 가격으로 총 구매금액이 결정됨</a:t>
                      </a:r>
                      <a:r>
                        <a:rPr lang="en-US" altLang="ko-KR" sz="1500" dirty="0"/>
                        <a:t>.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추가</a:t>
                      </a:r>
                      <a:r>
                        <a:rPr lang="ko-KR" altLang="en-US" sz="1500" dirty="0"/>
                        <a:t> 상품 구매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결제금액의 </a:t>
                      </a:r>
                      <a:r>
                        <a:rPr lang="en-US" altLang="ko-KR" sz="1500" dirty="0"/>
                        <a:t>1%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포인트로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적립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구매자가 구매한 상품을 환불하며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 구매 시 포인트를 사용했다면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환불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569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54861"/>
              </p:ext>
            </p:extLst>
          </p:nvPr>
        </p:nvGraphicFramePr>
        <p:xfrm>
          <a:off x="881063" y="871537"/>
          <a:ext cx="10429873" cy="49539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자신의 물건을 판매하거나 다른 회원의 물건을 구입하는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판매 완료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상품의 판매 종료일이 되면 상품을 판매 완료 상태로 만드는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자동 삭제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개월이 지난 거래내역을 자동으로 삭제해주는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구매 통계 정보 공지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매월 말일에 모든 회원들에게 그 달에 대한 판매 및 구매 통계 정보를 이메일로 공지하는 이벤트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외부의 이메일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삭제자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회원과 거래내역 자동 삭제 이벤트의 삭제 기능을 수행하는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결제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외부의 결제 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84901"/>
              </p:ext>
            </p:extLst>
          </p:nvPr>
        </p:nvGraphicFramePr>
        <p:xfrm>
          <a:off x="881063" y="871537"/>
          <a:ext cx="10499510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59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9625914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리스트를 불러올 때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초를 넘겨서는 안된다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결제 시 구매자의 결제 정보</a:t>
                      </a:r>
                      <a:r>
                        <a:rPr lang="en-US" altLang="ko-Kore-KR" dirty="0"/>
                        <a:t>(</a:t>
                      </a:r>
                      <a:r>
                        <a:rPr lang="ko-Kore-KR" altLang="en-US" dirty="0"/>
                        <a:t>신용카드 번호</a:t>
                      </a:r>
                      <a:r>
                        <a:rPr lang="en-US" altLang="ko-Kore-KR" dirty="0"/>
                        <a:t>,</a:t>
                      </a:r>
                      <a:r>
                        <a:rPr lang="ko-Kore-KR" altLang="en-US" dirty="0"/>
                        <a:t> 휴대폰 인증 등</a:t>
                      </a:r>
                      <a:r>
                        <a:rPr lang="en-US" altLang="ko-Kore-KR" dirty="0"/>
                        <a:t>)</a:t>
                      </a:r>
                      <a:r>
                        <a:rPr lang="ko-Kore-KR" altLang="en-US" dirty="0"/>
                        <a:t>가 노출되지 않게 한다</a:t>
                      </a:r>
                      <a:r>
                        <a:rPr lang="en-US" altLang="ko-Kore-KR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372</Words>
  <Application>Microsoft Macintosh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15</cp:revision>
  <dcterms:created xsi:type="dcterms:W3CDTF">2022-04-23T13:55:43Z</dcterms:created>
  <dcterms:modified xsi:type="dcterms:W3CDTF">2022-04-28T15:13:12Z</dcterms:modified>
</cp:coreProperties>
</file>