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1"/>
  </p:normalViewPr>
  <p:slideViewPr>
    <p:cSldViewPr snapToGrid="0" snapToObjects="1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A42DA-7E4A-BD16-A755-1A294A5C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0AB88-6382-2AAE-67DA-C5C5FC3A3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52960-693D-E104-BB8F-3EFC1AB5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2039B-4CDE-EE64-ED01-EB496717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569ED-1FA4-2FA5-ACC4-6513F95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848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E474-A9DB-B848-4271-70911E12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5172D-B15C-6288-15D1-ACF07E262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45023-6C96-FEC1-4DA6-69D75C7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C8B07-CA4E-3BF0-EE25-60DCA475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4D56B-95F4-CB3D-09A2-DC41DE93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52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76C98B-BEAB-2EDE-D3D2-EBAD2BF7C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22DC1-EEB6-17E3-8831-0712BC80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95CFE-6276-4DA2-E5AF-9EFE20A9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C93E3-64E5-A563-2729-8AD1D3C9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F2659-8051-E727-3DCD-10C7FA19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8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2F027-286B-7648-E148-CF6746F3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99E1C-0370-CF14-0CB9-A57C7F24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F7165-E62D-C708-368A-A2CD52F0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E159B-7846-E6AA-8525-F1C98B17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97212-A61F-2DCD-3801-170A30B0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680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AD29E-7C62-FE99-A277-EBA2DB6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0E4C6-676E-194D-EB08-157E59B6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57FE9-2233-F157-8DD6-4031885C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4046E-A64A-59FE-57C7-87068B2F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97DF5-7311-CE7A-180D-6191D066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807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D74A-958E-75DD-85E1-143F0300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82986-7E49-8DD0-0F01-1C8A75F76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AA6FC-8C05-AB70-D059-92614B392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A448C-4626-BCCE-DE1B-FC659D17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63078-6B2F-A875-5D5B-60BD7538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62923-B9A6-E043-522F-6B6BB05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4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9924-2C82-0222-D859-53EF7775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70007-F0A6-8BED-29AD-35D39E85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8EDF2-1C4A-9B62-7531-5F8F86F6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ED5CDA-3FA2-6ECE-DAAF-31436FF45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86996-8FF1-E724-2EC2-72B2A134E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F58A1C-F9FE-2281-CC99-54C9CCE7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22DFC4-F50E-075E-980C-849FDF6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B85535-6214-09E4-B3BE-ED43593C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2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979D2-F6D7-E702-CDFC-F3635A6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9766E-8EDA-E300-3BCC-00EE2D99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500B7A-72A1-7F45-4E38-4347F5C6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CF25B4-A689-A4AA-236A-16FC84EE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5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D64D17-6C32-2749-1B6B-F27BB875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8C1CB-759C-C2E0-C720-C44C3D14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E9BE9-4B28-9052-1F57-2919789F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2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F562-0245-4EDE-75AE-AF9FA961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01C8B-917A-ADC4-E695-8ECCF3A4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CB268-A92B-031E-4710-A3EFA684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2A55A-8BD6-6DAB-80B2-BD151C31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9DDE3-DE3B-954D-1D01-26A9080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D3092-FB17-4D92-BB7E-BED5E70E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11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1509A-2C8F-57AA-B49C-0615565D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671FD-F070-0022-E7E8-57F650C66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069F4-6B93-55B4-8FFC-FBCA8B0FE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3213C-EDE7-9D2C-C97D-7E255164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5D2A-B720-DA4C-BD7C-758C4A1989AB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43945-649E-76AB-A616-452A7F3E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22605E-99AF-EA1B-5725-442255C9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70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C4F61-73C8-1E14-70AA-7444D9BC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E6D45-317F-C1C9-0B02-6CA4341D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A6A3B-30F2-D75A-AFB8-912E6E8F9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15D2A-B720-DA4C-BD7C-758C4A1989AB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16AC7-D83E-A4C5-C9BC-F4DF73562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99E7-9EC0-409D-BB2A-164FBF9A0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BC6B-4D49-0B46-B0B7-4EE37ECABDA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2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048593"/>
              </p:ext>
            </p:extLst>
          </p:nvPr>
        </p:nvGraphicFramePr>
        <p:xfrm>
          <a:off x="881063" y="871537"/>
          <a:ext cx="10429873" cy="52457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5949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4858448">
                  <a:extLst>
                    <a:ext uri="{9D8B030D-6E8A-4147-A177-3AD203B41FA5}">
                      <a16:colId xmlns:a16="http://schemas.microsoft.com/office/drawing/2014/main" val="268390004"/>
                    </a:ext>
                  </a:extLst>
                </a:gridCol>
                <a:gridCol w="4585476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4770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No.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Requirement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Use Case(s)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회원이 상품명</a:t>
                      </a:r>
                      <a:r>
                        <a:rPr lang="en-US" altLang="ko-Kore-KR" dirty="0"/>
                        <a:t>, </a:t>
                      </a:r>
                      <a:r>
                        <a:rPr lang="ko-Kore-KR" altLang="en-US" dirty="0"/>
                        <a:t>가격</a:t>
                      </a:r>
                      <a:r>
                        <a:rPr lang="en-US" altLang="ko-Kore-KR" dirty="0"/>
                        <a:t>, </a:t>
                      </a:r>
                      <a:r>
                        <a:rPr lang="ko-Kore-KR" altLang="en-US" dirty="0"/>
                        <a:t>판매종료일 등을 입력하여 자신의 의류를 등록하는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의류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회원이 자신이 등록한 판매중인 상품들을 조회하고 특정 상품의 정보를 수정하는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판매중 의류 조회</a:t>
                      </a:r>
                      <a:r>
                        <a:rPr lang="en-US" altLang="ko-KR" dirty="0"/>
                        <a:t>/</a:t>
                      </a:r>
                      <a:r>
                        <a:rPr lang="ko-Kore-KR" altLang="en-US" dirty="0"/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회원이 판매완료된 자신의 상품들을 조회할 수 있고 상품의 정보들을 출력하는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판매완료 의류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5989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판매종료일이 되면 상품을 판매완료 상태로 바꾸는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판매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872992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 거래내역을 삭제하는 것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 구매 내역 삭제 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회원이 판매한 상품에 대한 총액 및 평균 구매만족도와 구매한 상품에 대한 총액 및 평균 구매만족도를 출력하는 것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판매</a:t>
                      </a:r>
                      <a:r>
                        <a:rPr lang="en-US" altLang="ko-Kore-KR" dirty="0"/>
                        <a:t>/</a:t>
                      </a:r>
                      <a:r>
                        <a:rPr lang="ko-Kore-KR" altLang="en-US" dirty="0"/>
                        <a:t>구매 내역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  <a:tr h="468419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02578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4088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Functional Requirement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7582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2306"/>
              </p:ext>
            </p:extLst>
          </p:nvPr>
        </p:nvGraphicFramePr>
        <p:xfrm>
          <a:off x="881063" y="871537"/>
          <a:ext cx="10429873" cy="495399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6425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8553448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Actor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Description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회원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자신의 물건을 판매하거나 다른 회원의 물건을 구입하는 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상품 판매 완료 이벤트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상품의 판매 종료일이 되면 상품을 판매 완료 상태로 만드는 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거래내역 자동 삭제 이벤트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r>
                        <a:rPr lang="ko-Kore-KR" altLang="en-US" dirty="0"/>
                        <a:t>개월이 지난 거래내역을 자동으로 삭제해주는 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구매 통계 정보 공지 이벤트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매월 말일에 모든 회원들에게 그 달에 대한 판매 및 구매 통계 정보를 이메일로 공지하는 이벤트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이메일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effectLst/>
                        </a:rPr>
                        <a:t>외부의 이메일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거래내역 삭제자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/>
                        <a:t>회원과 거래내역 자동 삭제 이벤트의 삭제 기능을 수행하는 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02578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31624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29043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Actor Description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0776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5EF1930-9264-A2D1-463E-735FB4F1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89079"/>
              </p:ext>
            </p:extLst>
          </p:nvPr>
        </p:nvGraphicFramePr>
        <p:xfrm>
          <a:off x="881063" y="871537"/>
          <a:ext cx="10499510" cy="56753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73596">
                  <a:extLst>
                    <a:ext uri="{9D8B030D-6E8A-4147-A177-3AD203B41FA5}">
                      <a16:colId xmlns:a16="http://schemas.microsoft.com/office/drawing/2014/main" val="600303152"/>
                    </a:ext>
                  </a:extLst>
                </a:gridCol>
                <a:gridCol w="9625914">
                  <a:extLst>
                    <a:ext uri="{9D8B030D-6E8A-4147-A177-3AD203B41FA5}">
                      <a16:colId xmlns:a16="http://schemas.microsoft.com/office/drawing/2014/main" val="1510390368"/>
                    </a:ext>
                  </a:extLst>
                </a:gridCol>
              </a:tblGrid>
              <a:tr h="39216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No.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Requirement</a:t>
                      </a:r>
                      <a:endParaRPr lang="ko-Kore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88334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상품 리스트를 불러올 때 </a:t>
                      </a:r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초를 넘겨서는 안된다</a:t>
                      </a:r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149211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524563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41240455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7872992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5024669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6948648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06429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0025785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3162461"/>
                  </a:ext>
                </a:extLst>
              </a:tr>
              <a:tr h="528317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127462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3118E-704A-0294-ED7F-31B364AF3FED}"/>
              </a:ext>
            </a:extLst>
          </p:cNvPr>
          <p:cNvSpPr txBox="1"/>
          <p:nvPr/>
        </p:nvSpPr>
        <p:spPr>
          <a:xfrm>
            <a:off x="881063" y="311127"/>
            <a:ext cx="46624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000" dirty="0"/>
              <a:t>non-Functional Requirement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6967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187</Words>
  <Application>Microsoft Macintosh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박찬</dc:creator>
  <cp:lastModifiedBy>박찬</cp:lastModifiedBy>
  <cp:revision>13</cp:revision>
  <dcterms:created xsi:type="dcterms:W3CDTF">2022-04-23T13:55:43Z</dcterms:created>
  <dcterms:modified xsi:type="dcterms:W3CDTF">2022-04-26T05:58:56Z</dcterms:modified>
</cp:coreProperties>
</file>