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61873"/>
              </p:ext>
            </p:extLst>
          </p:nvPr>
        </p:nvGraphicFramePr>
        <p:xfrm>
          <a:off x="881063" y="871537"/>
          <a:ext cx="10429873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10429873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64148"/>
              </p:ext>
            </p:extLst>
          </p:nvPr>
        </p:nvGraphicFramePr>
        <p:xfrm>
          <a:off x="881063" y="871537"/>
          <a:ext cx="10429873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2</cp:revision>
  <dcterms:created xsi:type="dcterms:W3CDTF">2022-04-23T13:55:43Z</dcterms:created>
  <dcterms:modified xsi:type="dcterms:W3CDTF">2022-04-23T14:11:48Z</dcterms:modified>
</cp:coreProperties>
</file>