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2C326-3172-694F-8729-40B8C9530334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E04E-7553-8542-8964-6D95C99522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99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EE04E-7553-8542-8964-6D95C995226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88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3894"/>
              </p:ext>
            </p:extLst>
          </p:nvPr>
        </p:nvGraphicFramePr>
        <p:xfrm>
          <a:off x="881063" y="871537"/>
          <a:ext cx="10429873" cy="47956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사용자가 로그인하기 위해 기본정보를 입력하고 회원가입 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회원가입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</a:t>
                      </a:r>
                      <a:r>
                        <a:rPr lang="en-US" altLang="en-US" sz="1500" dirty="0"/>
                        <a:t> </a:t>
                      </a:r>
                      <a:r>
                        <a:rPr lang="ko-KR" altLang="en-US" sz="1500"/>
                        <a:t>회원탈퇴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회원탈퇴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등록한 </a:t>
                      </a:r>
                      <a:r>
                        <a:rPr lang="en-US" altLang="ko-KR" sz="1500" dirty="0"/>
                        <a:t>ID</a:t>
                      </a:r>
                      <a:r>
                        <a:rPr lang="ko-KR" altLang="en-US" sz="1500" dirty="0"/>
                        <a:t>와 </a:t>
                      </a:r>
                      <a:r>
                        <a:rPr lang="en-US" altLang="ko-KR" sz="1500" dirty="0"/>
                        <a:t>password</a:t>
                      </a:r>
                      <a:r>
                        <a:rPr lang="ko-KR" altLang="en-US" sz="1500" dirty="0"/>
                        <a:t>로 로그인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로그인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로그아웃 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로그아웃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상품명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가격</a:t>
                      </a:r>
                      <a:r>
                        <a:rPr lang="en-US" altLang="ko-Kore-KR" sz="1500" dirty="0"/>
                        <a:t>, </a:t>
                      </a:r>
                      <a:r>
                        <a:rPr lang="ko-Kore-KR" altLang="en-US" sz="1500" dirty="0"/>
                        <a:t>수량등을 입력하여 자신의 의류를 등록하는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의류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자신이 등록한 판매중인 상품들을 조회하는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판매중 의류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판매완료된 자신의 상품들을 조회하는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판매완료 의류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회원이 상품명을 입력하면 이에 해당하는 상품 리스트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상품명 및 평균 구매만족도 포함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 err="1"/>
                        <a:t>를</a:t>
                      </a:r>
                      <a:r>
                        <a:rPr lang="ko-KR" altLang="en-US" sz="1500" dirty="0"/>
                        <a:t> 출력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</a:t>
                      </a:r>
                      <a:r>
                        <a:rPr lang="ko-KR" altLang="en-US" sz="1500" dirty="0"/>
                        <a:t> 리스트 검색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2458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7607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52317"/>
              </p:ext>
            </p:extLst>
          </p:nvPr>
        </p:nvGraphicFramePr>
        <p:xfrm>
          <a:off x="881063" y="871537"/>
          <a:ext cx="10429873" cy="276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회원이 선택한 상품을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상품 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ffectLst/>
                        </a:rPr>
                        <a:t>회원이 구매내역을 조회하는 것</a:t>
                      </a:r>
                      <a:r>
                        <a:rPr lang="en-US" altLang="ko-KR" sz="1500" dirty="0">
                          <a:effectLst/>
                        </a:rPr>
                        <a:t>, </a:t>
                      </a:r>
                      <a:r>
                        <a:rPr lang="ko-KR" altLang="en-US" sz="1500" dirty="0">
                          <a:effectLst/>
                        </a:rPr>
                        <a:t>상품명의 오름차순으로 출력됨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구매내역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0111790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조회된 구매내역 중에서 구매만족도를 평가하는 것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구매 만족도 평가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R" dirty="0"/>
                        <a:t>12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사용자가 판매한 내역의 총액과 평균 구매 만족도를 통계적으로 조회</a:t>
                      </a:r>
                      <a:endParaRPr lang="ko-Kore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500" dirty="0"/>
                        <a:t>판매 통계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0201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146</Words>
  <Application>Microsoft Macintosh PowerPoint</Application>
  <PresentationFormat>와이드스크린</PresentationFormat>
  <Paragraphs>45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34</cp:revision>
  <dcterms:created xsi:type="dcterms:W3CDTF">2022-04-23T13:55:43Z</dcterms:created>
  <dcterms:modified xsi:type="dcterms:W3CDTF">2022-05-11T03:55:35Z</dcterms:modified>
</cp:coreProperties>
</file>