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17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3:45:54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17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17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08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08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4:06:08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00:57:32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A4F1-B720-9C4D-A217-48F1C0F06947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829B7-0337-C248-87B7-9406B628A1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4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9B7-0337-C248-87B7-9406B628A17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189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829B7-0337-C248-87B7-9406B628A17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806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2.xml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사용자가 로그인하기 위해 기본정보를 입력하고 </a:t>
                      </a:r>
                      <a:r>
                        <a:rPr lang="ko-KR" altLang="en-US" sz="1800" dirty="0" err="1"/>
                        <a:t>회원가입한다</a:t>
                      </a:r>
                      <a:r>
                        <a:rPr lang="en-US" altLang="ko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로그인 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23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회원가입</a:t>
            </a:r>
            <a:endParaRPr kumimoji="1" lang="ko-Kore-KR" altLang="en-US" sz="2500" dirty="0"/>
          </a:p>
        </p:txBody>
      </p:sp>
      <p:sp>
        <p:nvSpPr>
          <p:cNvPr id="73" name="矩形 20">
            <a:extLst>
              <a:ext uri="{FF2B5EF4-FFF2-40B4-BE49-F238E27FC236}">
                <a16:creationId xmlns:a16="http://schemas.microsoft.com/office/drawing/2014/main" id="{FDD32003-4115-086F-D859-B843A23A7709}"/>
              </a:ext>
            </a:extLst>
          </p:cNvPr>
          <p:cNvSpPr/>
          <p:nvPr/>
        </p:nvSpPr>
        <p:spPr>
          <a:xfrm>
            <a:off x="8561873" y="1597569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523AB3-D8A4-DC1D-04F3-24D61CD3DDF8}"/>
              </a:ext>
            </a:extLst>
          </p:cNvPr>
          <p:cNvSpPr txBox="1"/>
          <p:nvPr/>
        </p:nvSpPr>
        <p:spPr>
          <a:xfrm>
            <a:off x="6768038" y="1552357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이름</a:t>
            </a:r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E684431D-C881-51F9-AF76-8C1F02EA4E89}"/>
              </a:ext>
            </a:extLst>
          </p:cNvPr>
          <p:cNvSpPr/>
          <p:nvPr/>
        </p:nvSpPr>
        <p:spPr>
          <a:xfrm>
            <a:off x="8561873" y="2035945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9E7E08-4DC6-FF78-8244-84B3D40E033F}"/>
              </a:ext>
            </a:extLst>
          </p:cNvPr>
          <p:cNvSpPr txBox="1"/>
          <p:nvPr/>
        </p:nvSpPr>
        <p:spPr>
          <a:xfrm>
            <a:off x="6768038" y="1990733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77" name="矩形 20">
            <a:extLst>
              <a:ext uri="{FF2B5EF4-FFF2-40B4-BE49-F238E27FC236}">
                <a16:creationId xmlns:a16="http://schemas.microsoft.com/office/drawing/2014/main" id="{1BA21418-3344-A7CD-68E5-82F642B8142E}"/>
              </a:ext>
            </a:extLst>
          </p:cNvPr>
          <p:cNvSpPr/>
          <p:nvPr/>
        </p:nvSpPr>
        <p:spPr>
          <a:xfrm>
            <a:off x="8561873" y="2474321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A846FF-419D-E0AC-0F46-AE3A4BD421C0}"/>
              </a:ext>
            </a:extLst>
          </p:cNvPr>
          <p:cNvSpPr txBox="1"/>
          <p:nvPr/>
        </p:nvSpPr>
        <p:spPr>
          <a:xfrm>
            <a:off x="6768037" y="2429109"/>
            <a:ext cx="11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</a:t>
            </a:r>
          </a:p>
        </p:txBody>
      </p:sp>
      <p:sp>
        <p:nvSpPr>
          <p:cNvPr id="79" name="矩形 20">
            <a:extLst>
              <a:ext uri="{FF2B5EF4-FFF2-40B4-BE49-F238E27FC236}">
                <a16:creationId xmlns:a16="http://schemas.microsoft.com/office/drawing/2014/main" id="{5616ED93-6535-99F3-01AE-B7BF71CB23D9}"/>
              </a:ext>
            </a:extLst>
          </p:cNvPr>
          <p:cNvSpPr/>
          <p:nvPr/>
        </p:nvSpPr>
        <p:spPr>
          <a:xfrm>
            <a:off x="8561029" y="3513816"/>
            <a:ext cx="1113219" cy="243592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3E629E-666E-C896-F97B-982AA3504079}"/>
              </a:ext>
            </a:extLst>
          </p:cNvPr>
          <p:cNvSpPr txBox="1"/>
          <p:nvPr/>
        </p:nvSpPr>
        <p:spPr>
          <a:xfrm>
            <a:off x="6768038" y="3468603"/>
            <a:ext cx="11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주민번호</a:t>
            </a:r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B4C58D0-1AB9-0498-8BD7-4981965BE593}"/>
              </a:ext>
            </a:extLst>
          </p:cNvPr>
          <p:cNvSpPr txBox="1"/>
          <p:nvPr/>
        </p:nvSpPr>
        <p:spPr>
          <a:xfrm>
            <a:off x="6920223" y="76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  <a:endParaRPr kumimoji="1" lang="en-US" altLang="ko-Kore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80A63B-F970-4DBA-8BA0-8A3A6AF5838F}"/>
              </a:ext>
            </a:extLst>
          </p:cNvPr>
          <p:cNvSpPr txBox="1"/>
          <p:nvPr/>
        </p:nvSpPr>
        <p:spPr>
          <a:xfrm>
            <a:off x="10499503" y="4356284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  <p:sp>
        <p:nvSpPr>
          <p:cNvPr id="92" name="矩形 20">
            <a:extLst>
              <a:ext uri="{FF2B5EF4-FFF2-40B4-BE49-F238E27FC236}">
                <a16:creationId xmlns:a16="http://schemas.microsoft.com/office/drawing/2014/main" id="{DA8DF41E-45A7-6D2C-D282-9A5792957D24}"/>
              </a:ext>
            </a:extLst>
          </p:cNvPr>
          <p:cNvSpPr/>
          <p:nvPr/>
        </p:nvSpPr>
        <p:spPr>
          <a:xfrm>
            <a:off x="8569609" y="2912697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D367C3-12A1-160F-F44C-B417564CB56D}"/>
              </a:ext>
            </a:extLst>
          </p:cNvPr>
          <p:cNvSpPr txBox="1"/>
          <p:nvPr/>
        </p:nvSpPr>
        <p:spPr>
          <a:xfrm>
            <a:off x="6775773" y="2867485"/>
            <a:ext cx="16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3D81C-CD4C-B855-7876-A10D1DCA933F}"/>
              </a:ext>
            </a:extLst>
          </p:cNvPr>
          <p:cNvSpPr txBox="1"/>
          <p:nvPr/>
        </p:nvSpPr>
        <p:spPr>
          <a:xfrm>
            <a:off x="9713025" y="33291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_</a:t>
            </a:r>
            <a:endParaRPr kumimoji="1" lang="ko-Kore-KR" altLang="en-US" dirty="0"/>
          </a:p>
        </p:txBody>
      </p:sp>
      <p:sp>
        <p:nvSpPr>
          <p:cNvPr id="19" name="矩形 20">
            <a:extLst>
              <a:ext uri="{FF2B5EF4-FFF2-40B4-BE49-F238E27FC236}">
                <a16:creationId xmlns:a16="http://schemas.microsoft.com/office/drawing/2014/main" id="{CDB79CA8-C750-0797-1298-75964615D351}"/>
              </a:ext>
            </a:extLst>
          </p:cNvPr>
          <p:cNvSpPr/>
          <p:nvPr/>
        </p:nvSpPr>
        <p:spPr>
          <a:xfrm>
            <a:off x="10033319" y="3513816"/>
            <a:ext cx="1113219" cy="243592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회원이 구매한 내역을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6155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구매내역조회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A6E78-AB77-595F-CA1F-4B1453295264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BA7537B-5D07-BDA9-2F33-21223B4BEDD0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F11CBA-7D57-4267-D953-32DFE2306B72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4CDF490-4199-B58C-2188-2D8E097A8630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614268-EB98-5E2F-3006-91E1163BC576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F7CB7-3AD2-9363-EC31-8823FB089FAE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785D2-CB92-F96D-501E-89DD952B6654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99EDEB-3A17-98EC-1969-65F1FBB1B866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BCF03-E669-C192-2F38-04BA71A696F9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5D16B-ED01-BC20-D7AA-5B23BE958C27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580840-ED03-CC67-DD73-508A1508DD6D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66D3-FA9B-DA5D-F03F-7505B2B9CD6C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F20CEBF4-5D36-2CBC-37DE-1722FA266EBA}"/>
                  </a:ext>
                </a:extLst>
              </p14:cNvPr>
              <p14:cNvContentPartPr/>
              <p14:nvPr/>
            </p14:nvContentPartPr>
            <p14:xfrm>
              <a:off x="8996718" y="3134655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F20CEBF4-5D36-2CBC-37DE-1722FA266E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8718" y="31166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9C16C0A-B25D-3578-EB25-5FE856C81D8B}"/>
                  </a:ext>
                </a:extLst>
              </p14:cNvPr>
              <p14:cNvContentPartPr/>
              <p14:nvPr/>
            </p14:nvContentPartPr>
            <p14:xfrm>
              <a:off x="9008238" y="3393855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9C16C0A-B25D-3578-EB25-5FE856C81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0238" y="33758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CC0D785C-13FE-9CD9-2765-101C9DFF3D3B}"/>
                  </a:ext>
                </a:extLst>
              </p14:cNvPr>
              <p14:cNvContentPartPr/>
              <p14:nvPr/>
            </p14:nvContentPartPr>
            <p14:xfrm>
              <a:off x="9019038" y="3681135"/>
              <a:ext cx="360" cy="3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CC0D785C-13FE-9CD9-2765-101C9DFF3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1038" y="366313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2FCFA32-E2A0-D6B8-5601-6869E86F8C4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071AF-347D-344B-5C4E-4DDAA2E2D616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2F3CFB-F5AA-CD01-7529-F0E43358A8CF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071C27-D410-6515-3F9E-1603BE6C4ABC}"/>
              </a:ext>
            </a:extLst>
          </p:cNvPr>
          <p:cNvSpPr txBox="1"/>
          <p:nvPr/>
        </p:nvSpPr>
        <p:spPr>
          <a:xfrm>
            <a:off x="10501560" y="1478884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한빛모직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0FC3B6-DEAF-6242-6929-FED91E2513D6}"/>
              </a:ext>
            </a:extLst>
          </p:cNvPr>
          <p:cNvSpPr txBox="1"/>
          <p:nvPr/>
        </p:nvSpPr>
        <p:spPr>
          <a:xfrm>
            <a:off x="10501560" y="182558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그리디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411C4C-3F11-B686-CF99-3721165D1D91}"/>
              </a:ext>
            </a:extLst>
          </p:cNvPr>
          <p:cNvSpPr txBox="1"/>
          <p:nvPr/>
        </p:nvSpPr>
        <p:spPr>
          <a:xfrm>
            <a:off x="10501560" y="2160507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원더스</a:t>
            </a:r>
          </a:p>
        </p:txBody>
      </p:sp>
    </p:spTree>
    <p:extLst>
      <p:ext uri="{BB962C8B-B14F-4D97-AF65-F5344CB8AC3E}">
        <p14:creationId xmlns:p14="http://schemas.microsoft.com/office/powerpoint/2010/main" val="55181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사용자가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구매만족도를 정하고  평가를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적용된 내역을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구매 만족도 평가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7025788" y="3304257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구매만족도 평가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BD5A45-ABA7-A88A-FB13-B32CD6DAB133}"/>
              </a:ext>
            </a:extLst>
          </p:cNvPr>
          <p:cNvSpPr txBox="1"/>
          <p:nvPr/>
        </p:nvSpPr>
        <p:spPr>
          <a:xfrm>
            <a:off x="7559066" y="383815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ED3762-6EEB-BC12-EFA8-D6A14EF446FC}"/>
              </a:ext>
            </a:extLst>
          </p:cNvPr>
          <p:cNvSpPr txBox="1"/>
          <p:nvPr/>
        </p:nvSpPr>
        <p:spPr>
          <a:xfrm>
            <a:off x="9085904" y="383815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0482D1-9FF3-72D0-D38E-5B3F7BEA0227}"/>
              </a:ext>
            </a:extLst>
          </p:cNvPr>
          <p:cNvSpPr txBox="1"/>
          <p:nvPr/>
        </p:nvSpPr>
        <p:spPr>
          <a:xfrm>
            <a:off x="8319325" y="383719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6E456-4CBF-9FC2-3031-ACA92603C620}"/>
              </a:ext>
            </a:extLst>
          </p:cNvPr>
          <p:cNvSpPr txBox="1"/>
          <p:nvPr/>
        </p:nvSpPr>
        <p:spPr>
          <a:xfrm>
            <a:off x="9846163" y="385364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88E0D3-6CA8-B97F-EC69-74A17D0207C0}"/>
              </a:ext>
            </a:extLst>
          </p:cNvPr>
          <p:cNvSpPr txBox="1"/>
          <p:nvPr/>
        </p:nvSpPr>
        <p:spPr>
          <a:xfrm>
            <a:off x="10606422" y="385364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0B112-FBC2-D963-FDDE-47319F14D698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AA046B24-890C-7F82-C921-65EF83919BD4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97DE8CA-0DAE-5EE9-75F3-31F0D03680CD}"/>
              </a:ext>
            </a:extLst>
          </p:cNvPr>
          <p:cNvSpPr txBox="1"/>
          <p:nvPr/>
        </p:nvSpPr>
        <p:spPr>
          <a:xfrm>
            <a:off x="7129462" y="865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구매 내역</a:t>
            </a:r>
            <a:endParaRPr kumimoji="1" lang="en-US" altLang="ko-Kore-KR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0784C036-E85F-4711-B56B-CC918CBECF33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5B0D37D-69A3-F0AE-2805-664249E9A95B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7D596A-BC9E-DEDC-1AD5-EADEE567F895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9F5060-E79C-0FC1-B298-81CEE6CFE0BB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4B54A7-6E28-A6D9-E4AF-2FEDFEA2CA2C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8BFDC1-C7FA-9863-C43F-5A80DC92AC3E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AC9B6C-4BC1-3AB9-437D-C1C3D3E8F9E9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EF311F-610D-7F1E-7371-32372D34F257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FE0B6E-DE7B-15FA-34F2-3A8C18C9EBD3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BE7B1F-1D19-7062-F0BE-9C80FE0631D8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8127D6-5988-3C1E-77C3-C59087685A55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244115-09DB-9952-1362-5AD540832B5B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D6AE3-2A89-C501-D463-2CD2C8D30A8B}"/>
              </a:ext>
            </a:extLst>
          </p:cNvPr>
          <p:cNvSpPr txBox="1"/>
          <p:nvPr/>
        </p:nvSpPr>
        <p:spPr>
          <a:xfrm>
            <a:off x="10501560" y="1478884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한빛모직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C62307-7077-F71C-5355-5BCBC972B290}"/>
              </a:ext>
            </a:extLst>
          </p:cNvPr>
          <p:cNvSpPr txBox="1"/>
          <p:nvPr/>
        </p:nvSpPr>
        <p:spPr>
          <a:xfrm>
            <a:off x="10501560" y="182558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그리디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570854-6A81-3D3E-268F-DEF27B40B8D4}"/>
              </a:ext>
            </a:extLst>
          </p:cNvPr>
          <p:cNvSpPr txBox="1"/>
          <p:nvPr/>
        </p:nvSpPr>
        <p:spPr>
          <a:xfrm>
            <a:off x="10501560" y="2160507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원더스</a:t>
            </a:r>
          </a:p>
        </p:txBody>
      </p:sp>
    </p:spTree>
    <p:extLst>
      <p:ext uri="{BB962C8B-B14F-4D97-AF65-F5344CB8AC3E}">
        <p14:creationId xmlns:p14="http://schemas.microsoft.com/office/powerpoint/2010/main" val="315662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/>
        </p:nvGraphicFramePr>
        <p:xfrm>
          <a:off x="881063" y="871537"/>
          <a:ext cx="5214937" cy="42452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192041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53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판매한 상품에 대한 총액 및 평균 구매만족도를 출력한다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759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 통계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B7744-01C9-C431-CC2A-33643C2EBA9C}"/>
              </a:ext>
            </a:extLst>
          </p:cNvPr>
          <p:cNvSpPr txBox="1"/>
          <p:nvPr/>
        </p:nvSpPr>
        <p:spPr>
          <a:xfrm>
            <a:off x="7377843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7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52DAA507-ADF0-80A6-0E25-1A56137F8C3F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8F639B-6139-A5BE-04C9-232D84458006}"/>
              </a:ext>
            </a:extLst>
          </p:cNvPr>
          <p:cNvSpPr txBox="1"/>
          <p:nvPr/>
        </p:nvSpPr>
        <p:spPr>
          <a:xfrm>
            <a:off x="7129462" y="86512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 통계 조회</a:t>
            </a:r>
            <a:endParaRPr kumimoji="1" lang="en-US" altLang="ko-Kore-KR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646BA8C-BD8A-A188-DB13-2EBFA2928F25}"/>
              </a:ext>
            </a:extLst>
          </p:cNvPr>
          <p:cNvCxnSpPr>
            <a:cxnSpLocks/>
          </p:cNvCxnSpPr>
          <p:nvPr/>
        </p:nvCxnSpPr>
        <p:spPr>
          <a:xfrm>
            <a:off x="7333068" y="1330434"/>
            <a:ext cx="0" cy="13811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AF86C6-97B8-CB66-214E-389FFF6AEFF7}"/>
              </a:ext>
            </a:extLst>
          </p:cNvPr>
          <p:cNvSpPr txBox="1"/>
          <p:nvPr/>
        </p:nvSpPr>
        <p:spPr>
          <a:xfrm>
            <a:off x="6800550" y="146991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F86C-5896-8B93-67BC-C99C66A8F9D9}"/>
              </a:ext>
            </a:extLst>
          </p:cNvPr>
          <p:cNvSpPr txBox="1"/>
          <p:nvPr/>
        </p:nvSpPr>
        <p:spPr>
          <a:xfrm>
            <a:off x="8753249" y="14705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5,200,000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B5174-1034-56B1-8D84-095507A7A220}"/>
              </a:ext>
            </a:extLst>
          </p:cNvPr>
          <p:cNvSpPr txBox="1"/>
          <p:nvPr/>
        </p:nvSpPr>
        <p:spPr>
          <a:xfrm>
            <a:off x="10357107" y="1469915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4.5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ABA90A-9D14-ABBC-2319-DBE680538B41}"/>
              </a:ext>
            </a:extLst>
          </p:cNvPr>
          <p:cNvSpPr txBox="1"/>
          <p:nvPr/>
        </p:nvSpPr>
        <p:spPr>
          <a:xfrm>
            <a:off x="7377843" y="1836012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1AC9E2-D77E-82BD-6B82-20A76A155F04}"/>
              </a:ext>
            </a:extLst>
          </p:cNvPr>
          <p:cNvSpPr txBox="1"/>
          <p:nvPr/>
        </p:nvSpPr>
        <p:spPr>
          <a:xfrm>
            <a:off x="6800550" y="18360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4C0E20-941E-382E-79D5-AE96303A2F4A}"/>
              </a:ext>
            </a:extLst>
          </p:cNvPr>
          <p:cNvSpPr txBox="1"/>
          <p:nvPr/>
        </p:nvSpPr>
        <p:spPr>
          <a:xfrm>
            <a:off x="8753249" y="1836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9,250,000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ECA59-A76F-95C7-CA74-5A68150DD276}"/>
              </a:ext>
            </a:extLst>
          </p:cNvPr>
          <p:cNvSpPr txBox="1"/>
          <p:nvPr/>
        </p:nvSpPr>
        <p:spPr>
          <a:xfrm>
            <a:off x="10357107" y="1836012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4.32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1C0FA-B73E-2E86-2922-04E7FA0CDD76}"/>
              </a:ext>
            </a:extLst>
          </p:cNvPr>
          <p:cNvSpPr txBox="1"/>
          <p:nvPr/>
        </p:nvSpPr>
        <p:spPr>
          <a:xfrm>
            <a:off x="7377843" y="2204716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4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9F53A-D94B-2077-42C5-4940A4F8364D}"/>
              </a:ext>
            </a:extLst>
          </p:cNvPr>
          <p:cNvSpPr txBox="1"/>
          <p:nvPr/>
        </p:nvSpPr>
        <p:spPr>
          <a:xfrm>
            <a:off x="6800550" y="220471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2B877E-B695-197A-B32F-E585B736A4C4}"/>
              </a:ext>
            </a:extLst>
          </p:cNvPr>
          <p:cNvSpPr txBox="1"/>
          <p:nvPr/>
        </p:nvSpPr>
        <p:spPr>
          <a:xfrm>
            <a:off x="8753249" y="22053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6,100,000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F9097D-4E02-95FB-3CFA-6CC93371205E}"/>
              </a:ext>
            </a:extLst>
          </p:cNvPr>
          <p:cNvSpPr txBox="1"/>
          <p:nvPr/>
        </p:nvSpPr>
        <p:spPr>
          <a:xfrm>
            <a:off x="10357107" y="2204716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.9</a:t>
            </a:r>
            <a:endParaRPr kumimoji="1" lang="ko-Kore-KR" altLang="en-US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58E0754E-2615-DA8A-1AAD-ED17774D3F12}"/>
              </a:ext>
            </a:extLst>
          </p:cNvPr>
          <p:cNvCxnSpPr/>
          <p:nvPr/>
        </p:nvCxnSpPr>
        <p:spPr>
          <a:xfrm>
            <a:off x="6816551" y="2711559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87478DA-7C3A-35BF-89A9-A9542B24B139}"/>
              </a:ext>
            </a:extLst>
          </p:cNvPr>
          <p:cNvCxnSpPr/>
          <p:nvPr/>
        </p:nvCxnSpPr>
        <p:spPr>
          <a:xfrm>
            <a:off x="6816551" y="3092561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91FAE707-20C7-9B3F-98B3-8E77BDFFFFEC}"/>
              </a:ext>
            </a:extLst>
          </p:cNvPr>
          <p:cNvCxnSpPr>
            <a:cxnSpLocks/>
          </p:cNvCxnSpPr>
          <p:nvPr/>
        </p:nvCxnSpPr>
        <p:spPr>
          <a:xfrm>
            <a:off x="7333068" y="3092561"/>
            <a:ext cx="0" cy="17794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5C18232-C6DB-ACF2-44C0-CD5AD57407F1}"/>
              </a:ext>
            </a:extLst>
          </p:cNvPr>
          <p:cNvSpPr txBox="1"/>
          <p:nvPr/>
        </p:nvSpPr>
        <p:spPr>
          <a:xfrm>
            <a:off x="7047991" y="273422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</a:t>
            </a:r>
            <a:r>
              <a:rPr kumimoji="1" lang="ko-KR" altLang="en-US" dirty="0"/>
              <a:t>년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F2D28-EADB-AE61-6EC8-A9DE0479C7AD}"/>
              </a:ext>
            </a:extLst>
          </p:cNvPr>
          <p:cNvSpPr txBox="1"/>
          <p:nvPr/>
        </p:nvSpPr>
        <p:spPr>
          <a:xfrm>
            <a:off x="7377843" y="3211640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2</a:t>
            </a:r>
            <a:r>
              <a:rPr kumimoji="1" lang="ko-KR" altLang="en-US" dirty="0"/>
              <a:t>건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5E8FB2-38AA-B77D-0C0B-A015240B3B38}"/>
              </a:ext>
            </a:extLst>
          </p:cNvPr>
          <p:cNvSpPr txBox="1"/>
          <p:nvPr/>
        </p:nvSpPr>
        <p:spPr>
          <a:xfrm>
            <a:off x="6757686" y="3211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</a:t>
            </a:r>
            <a:r>
              <a:rPr kumimoji="1" lang="ko-KR" altLang="en-US" dirty="0"/>
              <a:t>월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364D8A-682E-0C41-CB3C-0F61C2C647AD}"/>
              </a:ext>
            </a:extLst>
          </p:cNvPr>
          <p:cNvSpPr txBox="1"/>
          <p:nvPr/>
        </p:nvSpPr>
        <p:spPr>
          <a:xfrm>
            <a:off x="8753249" y="32122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5,900,000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028CCD-309E-11F6-9660-19593E025EBC}"/>
              </a:ext>
            </a:extLst>
          </p:cNvPr>
          <p:cNvSpPr txBox="1"/>
          <p:nvPr/>
        </p:nvSpPr>
        <p:spPr>
          <a:xfrm>
            <a:off x="10357107" y="3211640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3.95</a:t>
            </a:r>
            <a:endParaRPr kumimoji="1" lang="ko-Kore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973A8765-AF18-6574-0437-6C2DF4D5A33C}"/>
                  </a:ext>
                </a:extLst>
              </p14:cNvPr>
              <p14:cNvContentPartPr/>
              <p14:nvPr/>
            </p14:nvContentPartPr>
            <p14:xfrm>
              <a:off x="9113086" y="3955800"/>
              <a:ext cx="360" cy="3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973A8765-AF18-6574-0437-6C2DF4D5A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5446" y="39381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8518F591-9339-F5B4-E7F1-9BC286CF1549}"/>
                  </a:ext>
                </a:extLst>
              </p14:cNvPr>
              <p14:cNvContentPartPr/>
              <p14:nvPr/>
            </p14:nvContentPartPr>
            <p14:xfrm>
              <a:off x="9124606" y="4215000"/>
              <a:ext cx="360" cy="3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8518F591-9339-F5B4-E7F1-9BC286CF1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6966" y="41973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CEDE4220-B7EE-ABE3-434A-6B0F822BA6DA}"/>
                  </a:ext>
                </a:extLst>
              </p14:cNvPr>
              <p14:cNvContentPartPr/>
              <p14:nvPr/>
            </p14:nvContentPartPr>
            <p14:xfrm>
              <a:off x="9135406" y="4502280"/>
              <a:ext cx="360" cy="36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CEDE4220-B7EE-ABE3-434A-6B0F822BA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406" y="44842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116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ore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로그인한 상태에서 개인 정보 페이지에서 회원 탈퇴 버튼을 누른다</a:t>
                      </a:r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회원탈퇴 후 홈페이지로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144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</a:t>
            </a:r>
            <a:r>
              <a:rPr kumimoji="1" lang="ko-Kore-KR" altLang="en-US" sz="3000" dirty="0"/>
              <a:t>회원탈퇴</a:t>
            </a:r>
            <a:endParaRPr kumimoji="1" lang="ko-Kore-KR" altLang="en-US" sz="25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E0EAB7C-ECEC-84C1-EFF9-34C7C4857D12}"/>
              </a:ext>
            </a:extLst>
          </p:cNvPr>
          <p:cNvSpPr/>
          <p:nvPr/>
        </p:nvSpPr>
        <p:spPr>
          <a:xfrm>
            <a:off x="6816549" y="4568369"/>
            <a:ext cx="4375947" cy="106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정말로 탈퇴하시겠습니까</a:t>
            </a:r>
            <a:r>
              <a:rPr kumimoji="1" lang="en-US" altLang="ko-Kore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14BB754-A231-E1A6-B942-61F01158D08C}"/>
              </a:ext>
            </a:extLst>
          </p:cNvPr>
          <p:cNvSpPr/>
          <p:nvPr/>
        </p:nvSpPr>
        <p:spPr>
          <a:xfrm>
            <a:off x="10023729" y="5268845"/>
            <a:ext cx="862987" cy="242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E005482-9E3E-B7E7-6E7E-C8FDDDA036F9}"/>
              </a:ext>
            </a:extLst>
          </p:cNvPr>
          <p:cNvSpPr/>
          <p:nvPr/>
        </p:nvSpPr>
        <p:spPr>
          <a:xfrm>
            <a:off x="8979102" y="5269914"/>
            <a:ext cx="862987" cy="242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D39B41-D777-0BC8-8493-AA48551EBEEC}"/>
              </a:ext>
            </a:extLst>
          </p:cNvPr>
          <p:cNvSpPr txBox="1"/>
          <p:nvPr/>
        </p:nvSpPr>
        <p:spPr>
          <a:xfrm>
            <a:off x="7410295" y="1526722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이름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FA086-1A64-E519-ACEC-0994A9772982}"/>
              </a:ext>
            </a:extLst>
          </p:cNvPr>
          <p:cNvSpPr txBox="1"/>
          <p:nvPr/>
        </p:nvSpPr>
        <p:spPr>
          <a:xfrm>
            <a:off x="7410295" y="209404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E6A43E39-F8A4-678A-8CA0-11D1B3AF2C39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5789502-71F2-552A-B02F-AA52986DE558}"/>
              </a:ext>
            </a:extLst>
          </p:cNvPr>
          <p:cNvSpPr txBox="1"/>
          <p:nvPr/>
        </p:nvSpPr>
        <p:spPr>
          <a:xfrm>
            <a:off x="6920223" y="760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회원정보</a:t>
            </a:r>
            <a:endParaRPr kumimoji="1" lang="en-US" altLang="ko-Kore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C188CD-A5D6-4583-E903-70960BF0B6FC}"/>
              </a:ext>
            </a:extLst>
          </p:cNvPr>
          <p:cNvSpPr txBox="1"/>
          <p:nvPr/>
        </p:nvSpPr>
        <p:spPr>
          <a:xfrm>
            <a:off x="7410295" y="3641213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회원탈퇴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6301D-2C22-C001-9C70-242FC773FBB1}"/>
              </a:ext>
            </a:extLst>
          </p:cNvPr>
          <p:cNvSpPr txBox="1"/>
          <p:nvPr/>
        </p:nvSpPr>
        <p:spPr>
          <a:xfrm>
            <a:off x="8475158" y="1531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홍길동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B17D53-4AB2-29CB-5CAB-504F1F7A123C}"/>
              </a:ext>
            </a:extLst>
          </p:cNvPr>
          <p:cNvSpPr txBox="1"/>
          <p:nvPr/>
        </p:nvSpPr>
        <p:spPr>
          <a:xfrm>
            <a:off x="8475158" y="2044209"/>
            <a:ext cx="123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preator335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88A7F21-3455-E561-F482-A7F928C9C3F9}"/>
                  </a:ext>
                </a:extLst>
              </p14:cNvPr>
              <p14:cNvContentPartPr/>
              <p14:nvPr/>
            </p14:nvContentPartPr>
            <p14:xfrm>
              <a:off x="8918002" y="2675268"/>
              <a:ext cx="360" cy="3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88A7F21-3455-E561-F482-A7F928C9C3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0002" y="265726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2EC5E09-D767-2708-7512-B3A564A6AF12}"/>
                  </a:ext>
                </a:extLst>
              </p14:cNvPr>
              <p14:cNvContentPartPr/>
              <p14:nvPr/>
            </p14:nvContentPartPr>
            <p14:xfrm>
              <a:off x="8912175" y="2948755"/>
              <a:ext cx="360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2EC5E09-D767-2708-7512-B3A564A6A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4175" y="29307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5E47C222-BC80-F6F0-9A48-C711ABF3C4DD}"/>
                  </a:ext>
                </a:extLst>
              </p14:cNvPr>
              <p14:cNvContentPartPr/>
              <p14:nvPr/>
            </p14:nvContentPartPr>
            <p14:xfrm>
              <a:off x="8912535" y="3231425"/>
              <a:ext cx="360" cy="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5E47C222-BC80-F6F0-9A48-C711ABF3C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4535" y="321342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2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회원이 등록한 </a:t>
                      </a:r>
                      <a:r>
                        <a:rPr lang="en-US" altLang="ko-KR" sz="1800" dirty="0"/>
                        <a:t>ID</a:t>
                      </a:r>
                      <a:r>
                        <a:rPr lang="ko-KR" altLang="en-US" sz="1800" dirty="0"/>
                        <a:t>와 </a:t>
                      </a:r>
                      <a:r>
                        <a:rPr lang="en-US" altLang="ko-KR" sz="1800" dirty="0"/>
                        <a:t>password</a:t>
                      </a:r>
                      <a:r>
                        <a:rPr lang="ko-KR" altLang="en-US" sz="1800" dirty="0"/>
                        <a:t>로 로그인 한다</a:t>
                      </a:r>
                      <a:r>
                        <a:rPr lang="en-US" altLang="ko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홈페이지로 이동한다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48461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로그인</a:t>
            </a:r>
            <a:endParaRPr kumimoji="1" lang="ko-Kore-KR" altLang="en-US" sz="2500" dirty="0"/>
          </a:p>
        </p:txBody>
      </p:sp>
      <p:sp>
        <p:nvSpPr>
          <p:cNvPr id="75" name="矩形 20">
            <a:extLst>
              <a:ext uri="{FF2B5EF4-FFF2-40B4-BE49-F238E27FC236}">
                <a16:creationId xmlns:a16="http://schemas.microsoft.com/office/drawing/2014/main" id="{E684431D-C881-51F9-AF76-8C1F02EA4E89}"/>
              </a:ext>
            </a:extLst>
          </p:cNvPr>
          <p:cNvSpPr/>
          <p:nvPr/>
        </p:nvSpPr>
        <p:spPr>
          <a:xfrm>
            <a:off x="8863217" y="202796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9E7E08-4DC6-FF78-8244-84B3D40E033F}"/>
              </a:ext>
            </a:extLst>
          </p:cNvPr>
          <p:cNvSpPr txBox="1"/>
          <p:nvPr/>
        </p:nvSpPr>
        <p:spPr>
          <a:xfrm>
            <a:off x="7410295" y="1965098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아이디</a:t>
            </a:r>
          </a:p>
        </p:txBody>
      </p:sp>
      <p:sp>
        <p:nvSpPr>
          <p:cNvPr id="77" name="矩形 20">
            <a:extLst>
              <a:ext uri="{FF2B5EF4-FFF2-40B4-BE49-F238E27FC236}">
                <a16:creationId xmlns:a16="http://schemas.microsoft.com/office/drawing/2014/main" id="{1BA21418-3344-A7CD-68E5-82F642B8142E}"/>
              </a:ext>
            </a:extLst>
          </p:cNvPr>
          <p:cNvSpPr/>
          <p:nvPr/>
        </p:nvSpPr>
        <p:spPr>
          <a:xfrm>
            <a:off x="8863217" y="2466344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A846FF-419D-E0AC-0F46-AE3A4BD421C0}"/>
              </a:ext>
            </a:extLst>
          </p:cNvPr>
          <p:cNvSpPr txBox="1"/>
          <p:nvPr/>
        </p:nvSpPr>
        <p:spPr>
          <a:xfrm>
            <a:off x="7410294" y="2403474"/>
            <a:ext cx="11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패스워드</a:t>
            </a:r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607312" y="122596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B4C58D0-1AB9-0498-8BD7-4981965BE593}"/>
              </a:ext>
            </a:extLst>
          </p:cNvPr>
          <p:cNvSpPr txBox="1"/>
          <p:nvPr/>
        </p:nvSpPr>
        <p:spPr>
          <a:xfrm>
            <a:off x="6920223" y="7606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  <a:endParaRPr kumimoji="1" lang="en-US" altLang="ko-Kore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80A63B-F970-4DBA-8BA0-8A3A6AF5838F}"/>
              </a:ext>
            </a:extLst>
          </p:cNvPr>
          <p:cNvSpPr txBox="1"/>
          <p:nvPr/>
        </p:nvSpPr>
        <p:spPr>
          <a:xfrm>
            <a:off x="8732610" y="5040282"/>
            <a:ext cx="11079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05CDD-A0A4-F8D0-F54E-DFD9E5149DDF}"/>
              </a:ext>
            </a:extLst>
          </p:cNvPr>
          <p:cNvSpPr txBox="1"/>
          <p:nvPr/>
        </p:nvSpPr>
        <p:spPr>
          <a:xfrm>
            <a:off x="9760938" y="3413430"/>
            <a:ext cx="8771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47346-4347-A238-7D98-0049A446EE12}"/>
              </a:ext>
            </a:extLst>
          </p:cNvPr>
          <p:cNvSpPr txBox="1"/>
          <p:nvPr/>
        </p:nvSpPr>
        <p:spPr>
          <a:xfrm>
            <a:off x="7872413" y="4600575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아직 회원이 아니신가요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2758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99CB6BD-DDB5-6751-B7AC-F5CF5B351558}"/>
              </a:ext>
            </a:extLst>
          </p:cNvPr>
          <p:cNvGraphicFramePr>
            <a:graphicFrameLocks noGrp="1"/>
          </p:cNvGraphicFramePr>
          <p:nvPr/>
        </p:nvGraphicFramePr>
        <p:xfrm>
          <a:off x="584501" y="1003341"/>
          <a:ext cx="5511500" cy="43149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17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829753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122087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094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dirty="0"/>
                        <a:t>회원이 </a:t>
                      </a:r>
                      <a:r>
                        <a:rPr lang="ko-Kore-KR" altLang="en-US" sz="1800" dirty="0"/>
                        <a:t>로그아웃 버튼을 누른다</a:t>
                      </a:r>
                      <a:r>
                        <a:rPr lang="en-US" altLang="ko-Kore-KR" sz="1800" dirty="0"/>
                        <a:t>.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프로그램을 </a:t>
                      </a:r>
                      <a:r>
                        <a:rPr lang="ko-KR" altLang="en-US" dirty="0" err="1"/>
                        <a:t>종료시킨다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DCA3F-2607-D831-0010-9A730E08D3FA}"/>
              </a:ext>
            </a:extLst>
          </p:cNvPr>
          <p:cNvSpPr txBox="1"/>
          <p:nvPr/>
        </p:nvSpPr>
        <p:spPr>
          <a:xfrm>
            <a:off x="584500" y="442932"/>
            <a:ext cx="523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3000" dirty="0"/>
              <a:t>로그아웃</a:t>
            </a:r>
            <a:endParaRPr kumimoji="1" lang="ko-Kore-KR" altLang="en-US" sz="2500" dirty="0"/>
          </a:p>
        </p:txBody>
      </p: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4AE6F1AF-D9FF-D9A3-FFE8-DB1608925E3B}"/>
              </a:ext>
            </a:extLst>
          </p:cNvPr>
          <p:cNvCxnSpPr/>
          <p:nvPr/>
        </p:nvCxnSpPr>
        <p:spPr>
          <a:xfrm>
            <a:off x="6593025" y="298332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6E5BB2-C519-6EF1-C417-8D3865723637}"/>
              </a:ext>
            </a:extLst>
          </p:cNvPr>
          <p:cNvSpPr txBox="1"/>
          <p:nvPr/>
        </p:nvSpPr>
        <p:spPr>
          <a:xfrm>
            <a:off x="7325558" y="2613995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내정보   판매정보   구매정보    로그아웃  </a:t>
            </a:r>
          </a:p>
        </p:txBody>
      </p:sp>
    </p:spTree>
    <p:extLst>
      <p:ext uri="{BB962C8B-B14F-4D97-AF65-F5344CB8AC3E}">
        <p14:creationId xmlns:p14="http://schemas.microsoft.com/office/powerpoint/2010/main" val="231360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31196"/>
              </p:ext>
            </p:extLst>
          </p:nvPr>
        </p:nvGraphicFramePr>
        <p:xfrm>
          <a:off x="881064" y="871537"/>
          <a:ext cx="5046510" cy="47190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495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591015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747198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3971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의류의 상품명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제작회사명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정보를 입력</a:t>
                      </a:r>
                      <a:r>
                        <a:rPr lang="ko-Kore-KR" altLang="en-US" dirty="0"/>
                        <a:t>한다</a:t>
                      </a:r>
                      <a:r>
                        <a:rPr lang="en-US" altLang="ko-Kore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상품 등록이 완료된 상태를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504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의류 등록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31C715-CAD4-44A4-B2D0-F7783A082927}"/>
              </a:ext>
            </a:extLst>
          </p:cNvPr>
          <p:cNvSpPr/>
          <p:nvPr/>
        </p:nvSpPr>
        <p:spPr>
          <a:xfrm>
            <a:off x="8772419" y="1986225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5BB90-BF76-D460-B1A0-DA0CF0BA843E}"/>
              </a:ext>
            </a:extLst>
          </p:cNvPr>
          <p:cNvSpPr txBox="1"/>
          <p:nvPr/>
        </p:nvSpPr>
        <p:spPr>
          <a:xfrm>
            <a:off x="7319497" y="1923355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상품명</a:t>
            </a: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835A4C98-185A-9CF7-3DFD-B1FDA37291EE}"/>
              </a:ext>
            </a:extLst>
          </p:cNvPr>
          <p:cNvSpPr/>
          <p:nvPr/>
        </p:nvSpPr>
        <p:spPr>
          <a:xfrm>
            <a:off x="8772419" y="2424601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98DA3-405B-E8D0-0FCF-2930ED576FDD}"/>
              </a:ext>
            </a:extLst>
          </p:cNvPr>
          <p:cNvSpPr txBox="1"/>
          <p:nvPr/>
        </p:nvSpPr>
        <p:spPr>
          <a:xfrm>
            <a:off x="7319497" y="2361731"/>
            <a:ext cx="138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제작회사명</a:t>
            </a:r>
          </a:p>
        </p:txBody>
      </p:sp>
      <p:sp>
        <p:nvSpPr>
          <p:cNvPr id="14" name="矩形 20">
            <a:extLst>
              <a:ext uri="{FF2B5EF4-FFF2-40B4-BE49-F238E27FC236}">
                <a16:creationId xmlns:a16="http://schemas.microsoft.com/office/drawing/2014/main" id="{412A3DD6-995C-BFAD-1DAD-2E1D0CC72A32}"/>
              </a:ext>
            </a:extLst>
          </p:cNvPr>
          <p:cNvSpPr/>
          <p:nvPr/>
        </p:nvSpPr>
        <p:spPr>
          <a:xfrm>
            <a:off x="8772419" y="2862977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44B06-9AF5-5EA0-D80B-AF9B5ECEE5EB}"/>
              </a:ext>
            </a:extLst>
          </p:cNvPr>
          <p:cNvSpPr txBox="1"/>
          <p:nvPr/>
        </p:nvSpPr>
        <p:spPr>
          <a:xfrm>
            <a:off x="7319497" y="2800107"/>
            <a:ext cx="10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가격</a:t>
            </a:r>
          </a:p>
        </p:txBody>
      </p:sp>
      <p:sp>
        <p:nvSpPr>
          <p:cNvPr id="16" name="矩形 20">
            <a:extLst>
              <a:ext uri="{FF2B5EF4-FFF2-40B4-BE49-F238E27FC236}">
                <a16:creationId xmlns:a16="http://schemas.microsoft.com/office/drawing/2014/main" id="{6CCCF50B-1270-49A2-1F5C-167868920792}"/>
              </a:ext>
            </a:extLst>
          </p:cNvPr>
          <p:cNvSpPr/>
          <p:nvPr/>
        </p:nvSpPr>
        <p:spPr>
          <a:xfrm>
            <a:off x="8771576" y="3334058"/>
            <a:ext cx="831310" cy="24359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F56A8-9CC8-24F5-A957-450BACCDB7ED}"/>
              </a:ext>
            </a:extLst>
          </p:cNvPr>
          <p:cNvSpPr txBox="1"/>
          <p:nvPr/>
        </p:nvSpPr>
        <p:spPr>
          <a:xfrm>
            <a:off x="7319497" y="3271188"/>
            <a:ext cx="86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수량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03E97-B9A5-96AC-D80C-47EEAA4D0FF5}"/>
              </a:ext>
            </a:extLst>
          </p:cNvPr>
          <p:cNvSpPr txBox="1"/>
          <p:nvPr/>
        </p:nvSpPr>
        <p:spPr>
          <a:xfrm>
            <a:off x="9602886" y="2785218"/>
            <a:ext cx="2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D415F-1043-189D-C721-122A37B7BB58}"/>
              </a:ext>
            </a:extLst>
          </p:cNvPr>
          <p:cNvSpPr txBox="1"/>
          <p:nvPr/>
        </p:nvSpPr>
        <p:spPr>
          <a:xfrm>
            <a:off x="9602886" y="3301353"/>
            <a:ext cx="26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개</a:t>
            </a: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2175A7F5-9269-7FCE-8582-9E7EE20F3D03}"/>
              </a:ext>
            </a:extLst>
          </p:cNvPr>
          <p:cNvCxnSpPr/>
          <p:nvPr/>
        </p:nvCxnSpPr>
        <p:spPr>
          <a:xfrm>
            <a:off x="6516514" y="162259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980C54-E7B6-AD07-B35B-C29035565B60}"/>
              </a:ext>
            </a:extLst>
          </p:cNvPr>
          <p:cNvSpPr txBox="1"/>
          <p:nvPr/>
        </p:nvSpPr>
        <p:spPr>
          <a:xfrm>
            <a:off x="6829425" y="11572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의류 등록</a:t>
            </a:r>
            <a:endParaRPr kumimoji="1" lang="en-US" altLang="ko-Kore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F1CD50-A34F-FF11-48A7-87ED8811681C}"/>
              </a:ext>
            </a:extLst>
          </p:cNvPr>
          <p:cNvSpPr txBox="1"/>
          <p:nvPr/>
        </p:nvSpPr>
        <p:spPr>
          <a:xfrm>
            <a:off x="10161815" y="476045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9915"/>
          </a:effectLst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390821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69D9AA-A5B4-6956-5084-DB545958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55362"/>
              </p:ext>
            </p:extLst>
          </p:nvPr>
        </p:nvGraphicFramePr>
        <p:xfrm>
          <a:off x="522718" y="982748"/>
          <a:ext cx="6080447" cy="37895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58581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312186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5231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28372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중인 상품 리스트를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2DFE66-5972-6940-0191-8D1391717A0A}"/>
              </a:ext>
            </a:extLst>
          </p:cNvPr>
          <p:cNvSpPr txBox="1"/>
          <p:nvPr/>
        </p:nvSpPr>
        <p:spPr>
          <a:xfrm>
            <a:off x="522718" y="422338"/>
            <a:ext cx="6080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판매중 의류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86D4C-1E4B-0C61-4E4B-075BC5FB6A6F}"/>
              </a:ext>
            </a:extLst>
          </p:cNvPr>
          <p:cNvSpPr txBox="1"/>
          <p:nvPr/>
        </p:nvSpPr>
        <p:spPr>
          <a:xfrm>
            <a:off x="7445865" y="223057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5C0CC475-7194-C4A6-824F-16D09D39EC9B}"/>
              </a:ext>
            </a:extLst>
          </p:cNvPr>
          <p:cNvCxnSpPr/>
          <p:nvPr/>
        </p:nvCxnSpPr>
        <p:spPr>
          <a:xfrm>
            <a:off x="7030864" y="2091097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214857-8C28-E4EF-F372-18BF08F660FC}"/>
              </a:ext>
            </a:extLst>
          </p:cNvPr>
          <p:cNvSpPr txBox="1"/>
          <p:nvPr/>
        </p:nvSpPr>
        <p:spPr>
          <a:xfrm>
            <a:off x="7343775" y="162578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판매중 의류 조회</a:t>
            </a:r>
            <a:endParaRPr kumimoji="1" lang="en-US" altLang="ko-Kore-KR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AFF3DB8-2CA0-80A5-8ED4-E892CF2A9E17}"/>
              </a:ext>
            </a:extLst>
          </p:cNvPr>
          <p:cNvCxnSpPr>
            <a:cxnSpLocks/>
          </p:cNvCxnSpPr>
          <p:nvPr/>
        </p:nvCxnSpPr>
        <p:spPr>
          <a:xfrm>
            <a:off x="7343775" y="2091097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661199-F4CF-1D97-D752-692EC68EAA14}"/>
              </a:ext>
            </a:extLst>
          </p:cNvPr>
          <p:cNvSpPr txBox="1"/>
          <p:nvPr/>
        </p:nvSpPr>
        <p:spPr>
          <a:xfrm>
            <a:off x="7014863" y="2230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E3719-FA5D-C7D5-6934-2466D22305D6}"/>
              </a:ext>
            </a:extLst>
          </p:cNvPr>
          <p:cNvSpPr txBox="1"/>
          <p:nvPr/>
        </p:nvSpPr>
        <p:spPr>
          <a:xfrm>
            <a:off x="8967562" y="223120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987D09-4083-DF4C-CD0C-722AF0F12C3A}"/>
              </a:ext>
            </a:extLst>
          </p:cNvPr>
          <p:cNvSpPr txBox="1"/>
          <p:nvPr/>
        </p:nvSpPr>
        <p:spPr>
          <a:xfrm>
            <a:off x="10571420" y="223057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한빛모직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29528-F1EF-CBC3-A0C6-BE6705B022C2}"/>
              </a:ext>
            </a:extLst>
          </p:cNvPr>
          <p:cNvSpPr txBox="1"/>
          <p:nvPr/>
        </p:nvSpPr>
        <p:spPr>
          <a:xfrm>
            <a:off x="7445865" y="2577282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C0FCA5-CB5F-AA97-3FE9-4DAA1EFB463F}"/>
              </a:ext>
            </a:extLst>
          </p:cNvPr>
          <p:cNvSpPr txBox="1"/>
          <p:nvPr/>
        </p:nvSpPr>
        <p:spPr>
          <a:xfrm>
            <a:off x="7014863" y="2577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036043-3C08-2970-8789-DD99A45D24AD}"/>
              </a:ext>
            </a:extLst>
          </p:cNvPr>
          <p:cNvSpPr txBox="1"/>
          <p:nvPr/>
        </p:nvSpPr>
        <p:spPr>
          <a:xfrm>
            <a:off x="8967562" y="257791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E323A0-4661-1596-EF69-938F5143ABA7}"/>
              </a:ext>
            </a:extLst>
          </p:cNvPr>
          <p:cNvSpPr txBox="1"/>
          <p:nvPr/>
        </p:nvSpPr>
        <p:spPr>
          <a:xfrm>
            <a:off x="10571420" y="2577282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그리디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058664-4716-EDE0-79C7-9D7CBB896AD9}"/>
              </a:ext>
            </a:extLst>
          </p:cNvPr>
          <p:cNvSpPr txBox="1"/>
          <p:nvPr/>
        </p:nvSpPr>
        <p:spPr>
          <a:xfrm>
            <a:off x="7445865" y="2912201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D75232-6A82-DE93-0658-29CC35C5E688}"/>
              </a:ext>
            </a:extLst>
          </p:cNvPr>
          <p:cNvSpPr txBox="1"/>
          <p:nvPr/>
        </p:nvSpPr>
        <p:spPr>
          <a:xfrm>
            <a:off x="7014863" y="2912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1BF87E-83A4-F8F0-C9CE-B420264991CE}"/>
              </a:ext>
            </a:extLst>
          </p:cNvPr>
          <p:cNvSpPr txBox="1"/>
          <p:nvPr/>
        </p:nvSpPr>
        <p:spPr>
          <a:xfrm>
            <a:off x="8967562" y="29128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6B0871-4E6E-CF6D-9E89-F0A7B579C834}"/>
              </a:ext>
            </a:extLst>
          </p:cNvPr>
          <p:cNvSpPr txBox="1"/>
          <p:nvPr/>
        </p:nvSpPr>
        <p:spPr>
          <a:xfrm>
            <a:off x="10571420" y="2912201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원더스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0A72A729-690B-EBDB-DCB1-05A3AAF5316D}"/>
                  </a:ext>
                </a:extLst>
              </p14:cNvPr>
              <p14:cNvContentPartPr/>
              <p14:nvPr/>
            </p14:nvContentPartPr>
            <p14:xfrm>
              <a:off x="9249706" y="3500148"/>
              <a:ext cx="360" cy="36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0A72A729-690B-EBDB-DCB1-05A3AAF53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1706" y="348214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D62A605A-25B1-DF03-6DBE-F0B944DEE478}"/>
                  </a:ext>
                </a:extLst>
              </p14:cNvPr>
              <p14:cNvContentPartPr/>
              <p14:nvPr/>
            </p14:nvContentPartPr>
            <p14:xfrm>
              <a:off x="9243879" y="3773635"/>
              <a:ext cx="360" cy="36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D62A605A-25B1-DF03-6DBE-F0B944DEE4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5879" y="37556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B535446C-1ADE-CD65-4AAC-A34652C7919E}"/>
                  </a:ext>
                </a:extLst>
              </p14:cNvPr>
              <p14:cNvContentPartPr/>
              <p14:nvPr/>
            </p14:nvContentPartPr>
            <p14:xfrm>
              <a:off x="9244239" y="4056305"/>
              <a:ext cx="360" cy="36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B535446C-1ADE-CD65-4AAC-A34652C791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6239" y="403830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90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6DC2E88-089C-5F0C-4FD4-67016E70B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66032"/>
              </p:ext>
            </p:extLst>
          </p:nvPr>
        </p:nvGraphicFramePr>
        <p:xfrm>
          <a:off x="881063" y="871537"/>
          <a:ext cx="5214937" cy="52175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7447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2677490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99433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4223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사용자의 모든 판매 완료된 상품 리스트와 해당 상품의 상품명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제작회사명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평균만족도의 정보를 보여준다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6B970F-85B9-9C5E-9AF4-12DF5AFB03D7}"/>
              </a:ext>
            </a:extLst>
          </p:cNvPr>
          <p:cNvSpPr txBox="1"/>
          <p:nvPr/>
        </p:nvSpPr>
        <p:spPr>
          <a:xfrm>
            <a:off x="881063" y="311127"/>
            <a:ext cx="6401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ore-KR" altLang="en-US" sz="2500" dirty="0"/>
              <a:t>판매완료 의류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4DEEA4-6A04-0F98-62F9-AA21928DA587}"/>
              </a:ext>
            </a:extLst>
          </p:cNvPr>
          <p:cNvSpPr txBox="1"/>
          <p:nvPr/>
        </p:nvSpPr>
        <p:spPr>
          <a:xfrm>
            <a:off x="7231552" y="1469915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벨벳 드레스</a:t>
            </a: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37869350-3246-6C1E-84F0-5185EA670E69}"/>
              </a:ext>
            </a:extLst>
          </p:cNvPr>
          <p:cNvCxnSpPr/>
          <p:nvPr/>
        </p:nvCxnSpPr>
        <p:spPr>
          <a:xfrm>
            <a:off x="6816551" y="1330434"/>
            <a:ext cx="47944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852096-E497-5E18-00BD-0489141382D7}"/>
              </a:ext>
            </a:extLst>
          </p:cNvPr>
          <p:cNvSpPr txBox="1"/>
          <p:nvPr/>
        </p:nvSpPr>
        <p:spPr>
          <a:xfrm>
            <a:off x="7129462" y="865125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dirty="0"/>
              <a:t>판매완료 의류 조회</a:t>
            </a:r>
          </a:p>
        </p:txBody>
      </p: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8E09B6E1-A4C0-6E85-0BD5-3E18695BFABA}"/>
              </a:ext>
            </a:extLst>
          </p:cNvPr>
          <p:cNvCxnSpPr>
            <a:cxnSpLocks/>
          </p:cNvCxnSpPr>
          <p:nvPr/>
        </p:nvCxnSpPr>
        <p:spPr>
          <a:xfrm>
            <a:off x="7129462" y="1330434"/>
            <a:ext cx="0" cy="13872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69001E4-8C36-6FE8-4075-C0071412E043}"/>
              </a:ext>
            </a:extLst>
          </p:cNvPr>
          <p:cNvSpPr txBox="1"/>
          <p:nvPr/>
        </p:nvSpPr>
        <p:spPr>
          <a:xfrm>
            <a:off x="6800550" y="1469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124F1C-F606-6F3B-50A7-2906A31967B2}"/>
              </a:ext>
            </a:extLst>
          </p:cNvPr>
          <p:cNvSpPr txBox="1"/>
          <p:nvPr/>
        </p:nvSpPr>
        <p:spPr>
          <a:xfrm>
            <a:off x="8667521" y="147054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321FC0-C33F-2AFB-A0A2-7A5CF843830D}"/>
              </a:ext>
            </a:extLst>
          </p:cNvPr>
          <p:cNvSpPr txBox="1"/>
          <p:nvPr/>
        </p:nvSpPr>
        <p:spPr>
          <a:xfrm>
            <a:off x="7231552" y="1816619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하얀 반팔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F9A6EB-4C90-7B91-F45D-7CEF38CA973F}"/>
              </a:ext>
            </a:extLst>
          </p:cNvPr>
          <p:cNvSpPr txBox="1"/>
          <p:nvPr/>
        </p:nvSpPr>
        <p:spPr>
          <a:xfrm>
            <a:off x="6800550" y="181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E66BF4-6380-A4B6-4DC0-84D69C84C524}"/>
              </a:ext>
            </a:extLst>
          </p:cNvPr>
          <p:cNvSpPr txBox="1"/>
          <p:nvPr/>
        </p:nvSpPr>
        <p:spPr>
          <a:xfrm>
            <a:off x="8667521" y="181724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 2</a:t>
            </a:r>
            <a:r>
              <a:rPr kumimoji="1" lang="en-US" altLang="ko-KR" dirty="0"/>
              <a:t>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3884C5-422C-5302-68AA-445E948E17BD}"/>
              </a:ext>
            </a:extLst>
          </p:cNvPr>
          <p:cNvSpPr txBox="1"/>
          <p:nvPr/>
        </p:nvSpPr>
        <p:spPr>
          <a:xfrm>
            <a:off x="7231552" y="2151538"/>
            <a:ext cx="146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검은색 코트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06BF01-46F3-7F06-3E87-51CF0326611E}"/>
              </a:ext>
            </a:extLst>
          </p:cNvPr>
          <p:cNvSpPr txBox="1"/>
          <p:nvPr/>
        </p:nvSpPr>
        <p:spPr>
          <a:xfrm>
            <a:off x="6800550" y="215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6A509F-9B0F-2367-81FE-F9F26564A949}"/>
              </a:ext>
            </a:extLst>
          </p:cNvPr>
          <p:cNvSpPr txBox="1"/>
          <p:nvPr/>
        </p:nvSpPr>
        <p:spPr>
          <a:xfrm>
            <a:off x="8667521" y="21521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150,000</a:t>
            </a:r>
            <a:r>
              <a:rPr kumimoji="1" lang="ko-KR" altLang="en-US" dirty="0"/>
              <a:t>₩</a:t>
            </a:r>
            <a:endParaRPr kumimoji="1" lang="ko-Kore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3F6E38-C017-A035-ADB8-333115989D65}"/>
              </a:ext>
            </a:extLst>
          </p:cNvPr>
          <p:cNvSpPr txBox="1"/>
          <p:nvPr/>
        </p:nvSpPr>
        <p:spPr>
          <a:xfrm>
            <a:off x="9916623" y="14817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2F7D59-1E34-E62A-CC14-CDCCF84592BF}"/>
              </a:ext>
            </a:extLst>
          </p:cNvPr>
          <p:cNvSpPr txBox="1"/>
          <p:nvPr/>
        </p:nvSpPr>
        <p:spPr>
          <a:xfrm>
            <a:off x="9916623" y="183940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점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B01ED1-A190-9F3D-8246-0E44845BA34C}"/>
              </a:ext>
            </a:extLst>
          </p:cNvPr>
          <p:cNvSpPr txBox="1"/>
          <p:nvPr/>
        </p:nvSpPr>
        <p:spPr>
          <a:xfrm>
            <a:off x="9912142" y="21743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점</a:t>
            </a:r>
            <a:endParaRPr kumimoji="1" lang="ko-Kore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337050-1C1A-5052-6296-9D8922599E1D}"/>
              </a:ext>
            </a:extLst>
          </p:cNvPr>
          <p:cNvSpPr txBox="1"/>
          <p:nvPr/>
        </p:nvSpPr>
        <p:spPr>
          <a:xfrm>
            <a:off x="10501560" y="1478884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한빛모직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B1B617-B485-8469-00D2-08D3AD2D5273}"/>
              </a:ext>
            </a:extLst>
          </p:cNvPr>
          <p:cNvSpPr txBox="1"/>
          <p:nvPr/>
        </p:nvSpPr>
        <p:spPr>
          <a:xfrm>
            <a:off x="10501560" y="1825588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그리디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892A7FF-4D68-DFFA-820A-EBCDE1EA06CE}"/>
              </a:ext>
            </a:extLst>
          </p:cNvPr>
          <p:cNvSpPr txBox="1"/>
          <p:nvPr/>
        </p:nvSpPr>
        <p:spPr>
          <a:xfrm>
            <a:off x="10501560" y="2160507"/>
            <a:ext cx="12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원더스</a:t>
            </a:r>
          </a:p>
        </p:txBody>
      </p:sp>
    </p:spTree>
    <p:extLst>
      <p:ext uri="{BB962C8B-B14F-4D97-AF65-F5344CB8AC3E}">
        <p14:creationId xmlns:p14="http://schemas.microsoft.com/office/powerpoint/2010/main" val="344057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5AD592-DD4C-3C36-96DE-DD6E8B5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76050"/>
              </p:ext>
            </p:extLst>
          </p:nvPr>
        </p:nvGraphicFramePr>
        <p:xfrm>
          <a:off x="750334" y="1080393"/>
          <a:ext cx="5214937" cy="45257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9216">
                  <a:extLst>
                    <a:ext uri="{9D8B030D-6E8A-4147-A177-3AD203B41FA5}">
                      <a16:colId xmlns:a16="http://schemas.microsoft.com/office/drawing/2014/main" val="3503872160"/>
                    </a:ext>
                  </a:extLst>
                </a:gridCol>
                <a:gridCol w="2675721">
                  <a:extLst>
                    <a:ext uri="{9D8B030D-6E8A-4147-A177-3AD203B41FA5}">
                      <a16:colId xmlns:a16="http://schemas.microsoft.com/office/drawing/2014/main" val="2654836194"/>
                    </a:ext>
                  </a:extLst>
                </a:gridCol>
              </a:tblGrid>
              <a:tr h="1229555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Actor Action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System Response</a:t>
                      </a:r>
                      <a:endParaRPr lang="ko-Kore-KR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93293"/>
                  </a:ext>
                </a:extLst>
              </a:tr>
              <a:tr h="3296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1.</a:t>
                      </a:r>
                      <a:r>
                        <a:rPr lang="ko-KR" altLang="en-US" sz="1600" dirty="0"/>
                        <a:t>  구매자가 상품명을 입력한다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상품 리스트를 출력한다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42916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F9C20-BC26-DC3B-ABDA-CA7CFE60C72B}"/>
              </a:ext>
            </a:extLst>
          </p:cNvPr>
          <p:cNvSpPr txBox="1"/>
          <p:nvPr/>
        </p:nvSpPr>
        <p:spPr>
          <a:xfrm>
            <a:off x="639124" y="526396"/>
            <a:ext cx="76315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3000" dirty="0"/>
              <a:t>Use case Description : </a:t>
            </a:r>
            <a:r>
              <a:rPr kumimoji="1" lang="ko-KR" altLang="en-US" sz="2500" dirty="0"/>
              <a:t>상품리스트 검색</a:t>
            </a:r>
            <a:endParaRPr kumimoji="1" lang="ko-Kore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C07B32-84DB-09DB-E5F8-2D9B6F4C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97" y="1326950"/>
            <a:ext cx="4782674" cy="4028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EC1BF-3896-658B-3B50-C9FCED3407F1}"/>
              </a:ext>
            </a:extLst>
          </p:cNvPr>
          <p:cNvSpPr txBox="1"/>
          <p:nvPr/>
        </p:nvSpPr>
        <p:spPr>
          <a:xfrm>
            <a:off x="7267643" y="1386952"/>
            <a:ext cx="1003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900" dirty="0"/>
              <a:t>상품</a:t>
            </a:r>
            <a:r>
              <a:rPr kumimoji="1" lang="ko-KR" altLang="en-US" sz="900" dirty="0"/>
              <a:t> </a:t>
            </a:r>
            <a:r>
              <a:rPr kumimoji="1" lang="ko-Kore-KR" altLang="en-US" sz="900" dirty="0"/>
              <a:t>리스</a:t>
            </a:r>
            <a:r>
              <a:rPr kumimoji="1" lang="ko-KR" altLang="en-US" sz="900" dirty="0" err="1"/>
              <a:t>트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5874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360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Use case Description : </a:t>
            </a:r>
            <a:r>
              <a:rPr kumimoji="1" lang="ko-Kore-KR" altLang="en-US" sz="2400" dirty="0"/>
              <a:t>구매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D35514-BB41-D8FC-B3BE-253FB4A70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49759"/>
              </p:ext>
            </p:extLst>
          </p:nvPr>
        </p:nvGraphicFramePr>
        <p:xfrm>
          <a:off x="881063" y="845025"/>
          <a:ext cx="5367110" cy="42821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1491">
                  <a:extLst>
                    <a:ext uri="{9D8B030D-6E8A-4147-A177-3AD203B41FA5}">
                      <a16:colId xmlns:a16="http://schemas.microsoft.com/office/drawing/2014/main" val="3374573624"/>
                    </a:ext>
                  </a:extLst>
                </a:gridCol>
                <a:gridCol w="2755619">
                  <a:extLst>
                    <a:ext uri="{9D8B030D-6E8A-4147-A177-3AD203B41FA5}">
                      <a16:colId xmlns:a16="http://schemas.microsoft.com/office/drawing/2014/main" val="3931316551"/>
                    </a:ext>
                  </a:extLst>
                </a:gridCol>
              </a:tblGrid>
              <a:tr h="93594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 Action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System Response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694026"/>
                  </a:ext>
                </a:extLst>
              </a:tr>
              <a:tr h="1964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구매자가 결제 수단을 선택하고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선택한 상품을 결제한다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결제 시스템에 결제를 요청한다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396624"/>
                  </a:ext>
                </a:extLst>
              </a:tr>
              <a:tr h="1382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3.</a:t>
                      </a:r>
                      <a:r>
                        <a:rPr lang="ko-KR" altLang="en-US" sz="1600" dirty="0"/>
                        <a:t> 결제 시스템이 결제를 처리한다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4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구매자에게 결제완료 화면을 출력한다</a:t>
                      </a:r>
                      <a:r>
                        <a:rPr lang="en-US" altLang="ko-KR" sz="1600" dirty="0"/>
                        <a:t>.</a:t>
                      </a:r>
                      <a:endParaRPr lang="ko-Kore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5079572"/>
                  </a:ext>
                </a:extLst>
              </a:tr>
            </a:tbl>
          </a:graphicData>
        </a:graphic>
      </p:graphicFrame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1BCBA0B-CB32-8280-61DE-B29D5525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04" y="4174938"/>
            <a:ext cx="4194824" cy="2460863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5AEF12C7-7801-DAAF-ADD1-39231CC9E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064" y="290803"/>
            <a:ext cx="5785936" cy="3884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0315E-B632-DB99-5E22-DA7DCA84CC91}"/>
              </a:ext>
            </a:extLst>
          </p:cNvPr>
          <p:cNvSpPr txBox="1"/>
          <p:nvPr/>
        </p:nvSpPr>
        <p:spPr>
          <a:xfrm>
            <a:off x="6546998" y="418848"/>
            <a:ext cx="614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000" dirty="0"/>
              <a:t>주문결제</a:t>
            </a:r>
          </a:p>
        </p:txBody>
      </p:sp>
    </p:spTree>
    <p:extLst>
      <p:ext uri="{BB962C8B-B14F-4D97-AF65-F5344CB8AC3E}">
        <p14:creationId xmlns:p14="http://schemas.microsoft.com/office/powerpoint/2010/main" val="260621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512</Words>
  <Application>Microsoft Macintosh PowerPoint</Application>
  <PresentationFormat>와이드스크린</PresentationFormat>
  <Paragraphs>183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박찬</cp:lastModifiedBy>
  <cp:revision>64</cp:revision>
  <dcterms:created xsi:type="dcterms:W3CDTF">2022-04-23T13:55:43Z</dcterms:created>
  <dcterms:modified xsi:type="dcterms:W3CDTF">2022-05-11T04:12:43Z</dcterms:modified>
</cp:coreProperties>
</file>