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9" r:id="rId3"/>
    <p:sldId id="263" r:id="rId4"/>
    <p:sldId id="270" r:id="rId5"/>
    <p:sldId id="264" r:id="rId6"/>
    <p:sldId id="271" r:id="rId7"/>
    <p:sldId id="272" r:id="rId8"/>
    <p:sldId id="27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4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69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6.png"/><Relationship Id="rId4" Type="http://schemas.openxmlformats.org/officeDocument/2006/relationships/image" Target="../media/image30.png"/><Relationship Id="rId9" Type="http://schemas.openxmlformats.org/officeDocument/2006/relationships/customXml" Target="../ink/ink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27" name="矩形 20">
            <a:extLst>
              <a:ext uri="{FF2B5EF4-FFF2-40B4-BE49-F238E27FC236}">
                <a16:creationId xmlns:a16="http://schemas.microsoft.com/office/drawing/2014/main" id="{23DE9FFD-1ACC-1E60-7742-8EEDC0AD7B5F}"/>
              </a:ext>
            </a:extLst>
          </p:cNvPr>
          <p:cNvSpPr/>
          <p:nvPr/>
        </p:nvSpPr>
        <p:spPr>
          <a:xfrm>
            <a:off x="8771576" y="380577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E9D1B-631A-9E2A-7DB3-CA3A0029734F}"/>
              </a:ext>
            </a:extLst>
          </p:cNvPr>
          <p:cNvSpPr txBox="1"/>
          <p:nvPr/>
        </p:nvSpPr>
        <p:spPr>
          <a:xfrm>
            <a:off x="7318654" y="374290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31" name="矩形 20">
            <a:extLst>
              <a:ext uri="{FF2B5EF4-FFF2-40B4-BE49-F238E27FC236}">
                <a16:creationId xmlns:a16="http://schemas.microsoft.com/office/drawing/2014/main" id="{AB4D63D3-F945-B465-9051-03900B064E40}"/>
              </a:ext>
            </a:extLst>
          </p:cNvPr>
          <p:cNvSpPr/>
          <p:nvPr/>
        </p:nvSpPr>
        <p:spPr>
          <a:xfrm>
            <a:off x="9414323" y="3805139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矩形 20">
            <a:extLst>
              <a:ext uri="{FF2B5EF4-FFF2-40B4-BE49-F238E27FC236}">
                <a16:creationId xmlns:a16="http://schemas.microsoft.com/office/drawing/2014/main" id="{B9657C31-6E2D-9A78-FE86-A4FCAC9D5844}"/>
              </a:ext>
            </a:extLst>
          </p:cNvPr>
          <p:cNvSpPr/>
          <p:nvPr/>
        </p:nvSpPr>
        <p:spPr>
          <a:xfrm>
            <a:off x="10057070" y="380513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68E1E-FB29-8773-6DCD-0D65FE136692}"/>
              </a:ext>
            </a:extLst>
          </p:cNvPr>
          <p:cNvSpPr txBox="1"/>
          <p:nvPr/>
        </p:nvSpPr>
        <p:spPr>
          <a:xfrm>
            <a:off x="9113304" y="37724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5636F-BBF3-10D8-D3B2-E4D2B9F93991}"/>
              </a:ext>
            </a:extLst>
          </p:cNvPr>
          <p:cNvSpPr txBox="1"/>
          <p:nvPr/>
        </p:nvSpPr>
        <p:spPr>
          <a:xfrm>
            <a:off x="9745162" y="37983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14:cNvPr>
              <p14:cNvContentPartPr/>
              <p14:nvPr/>
            </p14:nvContentPartPr>
            <p14:xfrm>
              <a:off x="9096731" y="440624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091" y="43886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14:cNvPr>
              <p14:cNvContentPartPr/>
              <p14:nvPr/>
            </p14:nvContentPartPr>
            <p14:xfrm>
              <a:off x="9108251" y="466544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611" y="46478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14:cNvPr>
              <p14:cNvContentPartPr/>
              <p14:nvPr/>
            </p14:nvContentPartPr>
            <p14:xfrm>
              <a:off x="9119051" y="495272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51" y="49347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72700" y="504348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2232"/>
              </p:ext>
            </p:extLst>
          </p:nvPr>
        </p:nvGraphicFramePr>
        <p:xfrm>
          <a:off x="712912" y="920726"/>
          <a:ext cx="5214935" cy="3013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 출력된 상품 중 하나를 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해당 상품의 상세한 정보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판매자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제작회사명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남은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 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판매 종료일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출력된다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ko-KR" altLang="en-US" sz="1600" dirty="0"/>
                        <a:t>상품을 구매할 수 있으며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추가 상품을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추가 상품을 선택하면 추가 상품의 금액만큼 증가한 가격으로 총 구매금액을 결정한다</a:t>
                      </a:r>
                      <a:r>
                        <a:rPr lang="en-US" altLang="ko-KR" sz="1600" dirty="0"/>
                        <a:t>.</a:t>
                      </a:r>
                      <a:endParaRPr lang="en-US" altLang="ko-Kore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74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559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상품</a:t>
            </a:r>
            <a:r>
              <a:rPr kumimoji="1" lang="ko-KR" altLang="en-US" sz="2400" dirty="0"/>
              <a:t> 상세정보 출력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629454-E331-23D7-BD52-A759DCBD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7603"/>
            <a:ext cx="5939530" cy="5228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7046F5-A677-DECC-84A1-B67485EE88F1}"/>
              </a:ext>
            </a:extLst>
          </p:cNvPr>
          <p:cNvSpPr txBox="1"/>
          <p:nvPr/>
        </p:nvSpPr>
        <p:spPr>
          <a:xfrm>
            <a:off x="6204089" y="907348"/>
            <a:ext cx="149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상품</a:t>
            </a:r>
            <a:r>
              <a:rPr kumimoji="1" lang="ko-KR" altLang="en-US" sz="1000" dirty="0"/>
              <a:t> 상세정보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72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결제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034"/>
              </p:ext>
            </p:extLst>
          </p:nvPr>
        </p:nvGraphicFramePr>
        <p:xfrm>
          <a:off x="881063" y="4706054"/>
          <a:ext cx="5367110" cy="9712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구매자가 구입한 금액의 </a:t>
                      </a:r>
                      <a:r>
                        <a:rPr lang="en-US" altLang="ko-KR" sz="1600" dirty="0"/>
                        <a:t>1%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포인트로 적립해준다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48118" y="4174938"/>
            <a:ext cx="459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포인트</a:t>
            </a:r>
            <a:r>
              <a:rPr kumimoji="1" lang="ko-KR" altLang="en-US" sz="2400" dirty="0"/>
              <a:t> 적립</a:t>
            </a:r>
            <a:endParaRPr kumimoji="1" lang="ko-Kore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2086"/>
              </p:ext>
            </p:extLst>
          </p:nvPr>
        </p:nvGraphicFramePr>
        <p:xfrm>
          <a:off x="881063" y="845026"/>
          <a:ext cx="5367110" cy="286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 결제를 요청한다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결제 시스템이 결제를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구매자에게 결제완료 화면을 출력한다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079572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번에서 구매자는 포인트 사용을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 포인트는 </a:t>
                      </a:r>
                      <a:r>
                        <a:rPr lang="en-US" altLang="ko-KR" sz="1600" dirty="0"/>
                        <a:t>3000</a:t>
                      </a:r>
                      <a:r>
                        <a:rPr lang="ko-KR" altLang="en-US" sz="1600" dirty="0"/>
                        <a:t>점 이상이 적립되어 있는 경우에 사용 가능하다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9510238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363638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5521"/>
              </p:ext>
            </p:extLst>
          </p:nvPr>
        </p:nvGraphicFramePr>
        <p:xfrm>
          <a:off x="712912" y="920726"/>
          <a:ext cx="5214935" cy="2038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시스템에게 환불을 요청한다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3. </a:t>
                      </a:r>
                      <a:r>
                        <a:rPr lang="ko-KR" altLang="en-US" sz="1600" dirty="0"/>
                        <a:t>결제 시스템이 환불을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구매금액을 환불해주며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포인트를 사용했을 경우 다시 </a:t>
                      </a:r>
                      <a:r>
                        <a:rPr lang="ko-KR" altLang="en-US" sz="1600" dirty="0" err="1"/>
                        <a:t>사용될수</a:t>
                      </a:r>
                      <a:r>
                        <a:rPr lang="ko-KR" altLang="en-US" sz="1600" dirty="0"/>
                        <a:t> 있도록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892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R" altLang="en-US" sz="2400" dirty="0"/>
              <a:t>환불</a:t>
            </a:r>
            <a:endParaRPr kumimoji="1" lang="ko-Kore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E22C8A-0EC9-8D62-BBAC-BA9BB45F03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1132" y="719243"/>
            <a:ext cx="4237074" cy="27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/>
        </p:nvGraphicFramePr>
        <p:xfrm>
          <a:off x="522718" y="982748"/>
          <a:ext cx="6080447" cy="53439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28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554332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1554332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수정할 수 있다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121820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14:cNvPr>
              <p14:cNvContentPartPr/>
              <p14:nvPr/>
            </p14:nvContentPartPr>
            <p14:xfrm>
              <a:off x="9227386" y="2621134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746" y="26034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14:cNvPr>
              <p14:cNvContentPartPr/>
              <p14:nvPr/>
            </p14:nvContentPartPr>
            <p14:xfrm>
              <a:off x="9238906" y="2880334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1266" y="28626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14:cNvPr>
              <p14:cNvContentPartPr/>
              <p14:nvPr/>
            </p14:nvContentPartPr>
            <p14:xfrm>
              <a:off x="9249706" y="316761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14961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1078725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61341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1078725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1218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12188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121820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156491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156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15655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156491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189982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189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19004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189982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6" name="矩形 20">
            <a:extLst>
              <a:ext uri="{FF2B5EF4-FFF2-40B4-BE49-F238E27FC236}">
                <a16:creationId xmlns:a16="http://schemas.microsoft.com/office/drawing/2014/main" id="{8D86A6B0-E42D-0919-42C1-18EE3A66400D}"/>
              </a:ext>
            </a:extLst>
          </p:cNvPr>
          <p:cNvSpPr/>
          <p:nvPr/>
        </p:nvSpPr>
        <p:spPr>
          <a:xfrm>
            <a:off x="9267639" y="423098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8234A7-873E-ECB3-10C8-92AB791D42CA}"/>
              </a:ext>
            </a:extLst>
          </p:cNvPr>
          <p:cNvSpPr txBox="1"/>
          <p:nvPr/>
        </p:nvSpPr>
        <p:spPr>
          <a:xfrm>
            <a:off x="7814717" y="416811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8" name="矩形 20">
            <a:extLst>
              <a:ext uri="{FF2B5EF4-FFF2-40B4-BE49-F238E27FC236}">
                <a16:creationId xmlns:a16="http://schemas.microsoft.com/office/drawing/2014/main" id="{CD67409C-ED45-388B-87F2-7769E88B244E}"/>
              </a:ext>
            </a:extLst>
          </p:cNvPr>
          <p:cNvSpPr/>
          <p:nvPr/>
        </p:nvSpPr>
        <p:spPr>
          <a:xfrm>
            <a:off x="9267639" y="4669363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AB5B2A-E1D3-7294-6F34-28590C4F54BC}"/>
              </a:ext>
            </a:extLst>
          </p:cNvPr>
          <p:cNvSpPr txBox="1"/>
          <p:nvPr/>
        </p:nvSpPr>
        <p:spPr>
          <a:xfrm>
            <a:off x="7814717" y="460649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70" name="矩形 20">
            <a:extLst>
              <a:ext uri="{FF2B5EF4-FFF2-40B4-BE49-F238E27FC236}">
                <a16:creationId xmlns:a16="http://schemas.microsoft.com/office/drawing/2014/main" id="{EAE944C3-7674-64C3-20B3-392395996FF1}"/>
              </a:ext>
            </a:extLst>
          </p:cNvPr>
          <p:cNvSpPr/>
          <p:nvPr/>
        </p:nvSpPr>
        <p:spPr>
          <a:xfrm>
            <a:off x="9267639" y="510773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0C9FCD-1BEE-5FE5-31A4-4F99A8217E44}"/>
              </a:ext>
            </a:extLst>
          </p:cNvPr>
          <p:cNvSpPr txBox="1"/>
          <p:nvPr/>
        </p:nvSpPr>
        <p:spPr>
          <a:xfrm>
            <a:off x="7814717" y="5044869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72" name="矩形 20">
            <a:extLst>
              <a:ext uri="{FF2B5EF4-FFF2-40B4-BE49-F238E27FC236}">
                <a16:creationId xmlns:a16="http://schemas.microsoft.com/office/drawing/2014/main" id="{28AC050A-6434-656E-D9A8-BED6EB36A261}"/>
              </a:ext>
            </a:extLst>
          </p:cNvPr>
          <p:cNvSpPr/>
          <p:nvPr/>
        </p:nvSpPr>
        <p:spPr>
          <a:xfrm>
            <a:off x="9266796" y="55788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9211D7-B2D2-5875-0833-EBD1DF00FB98}"/>
              </a:ext>
            </a:extLst>
          </p:cNvPr>
          <p:cNvSpPr txBox="1"/>
          <p:nvPr/>
        </p:nvSpPr>
        <p:spPr>
          <a:xfrm>
            <a:off x="7814717" y="5515950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CB4B90-5486-0D35-9FA3-DDF7A25C7465}"/>
              </a:ext>
            </a:extLst>
          </p:cNvPr>
          <p:cNvSpPr txBox="1"/>
          <p:nvPr/>
        </p:nvSpPr>
        <p:spPr>
          <a:xfrm>
            <a:off x="10098106" y="5029980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291113-6D92-6BE9-FA53-CB61B75F1630}"/>
              </a:ext>
            </a:extLst>
          </p:cNvPr>
          <p:cNvSpPr txBox="1"/>
          <p:nvPr/>
        </p:nvSpPr>
        <p:spPr>
          <a:xfrm>
            <a:off x="10098106" y="5546115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4E7370B7-B88F-F3D7-FBA7-2809569D4A5B}"/>
              </a:ext>
            </a:extLst>
          </p:cNvPr>
          <p:cNvSpPr/>
          <p:nvPr/>
        </p:nvSpPr>
        <p:spPr>
          <a:xfrm>
            <a:off x="9266796" y="605054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950E8D-286E-92C4-043B-6FB7964EC477}"/>
              </a:ext>
            </a:extLst>
          </p:cNvPr>
          <p:cNvSpPr txBox="1"/>
          <p:nvPr/>
        </p:nvSpPr>
        <p:spPr>
          <a:xfrm>
            <a:off x="7813874" y="5987670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8" name="矩形 20">
            <a:extLst>
              <a:ext uri="{FF2B5EF4-FFF2-40B4-BE49-F238E27FC236}">
                <a16:creationId xmlns:a16="http://schemas.microsoft.com/office/drawing/2014/main" id="{E272BC34-97C2-5BAE-8BED-B2FBECCEEF6D}"/>
              </a:ext>
            </a:extLst>
          </p:cNvPr>
          <p:cNvSpPr/>
          <p:nvPr/>
        </p:nvSpPr>
        <p:spPr>
          <a:xfrm>
            <a:off x="9909543" y="6049901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202A6E40-1A5A-3857-90B5-03CABBE0C47C}"/>
              </a:ext>
            </a:extLst>
          </p:cNvPr>
          <p:cNvSpPr/>
          <p:nvPr/>
        </p:nvSpPr>
        <p:spPr>
          <a:xfrm>
            <a:off x="10552290" y="604990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36AFE-FEDB-D5AD-A087-587DC01B43F7}"/>
              </a:ext>
            </a:extLst>
          </p:cNvPr>
          <p:cNvSpPr txBox="1"/>
          <p:nvPr/>
        </p:nvSpPr>
        <p:spPr>
          <a:xfrm>
            <a:off x="9608524" y="60171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DE38BF-164D-BC91-9963-64DB1F031139}"/>
              </a:ext>
            </a:extLst>
          </p:cNvPr>
          <p:cNvSpPr txBox="1"/>
          <p:nvPr/>
        </p:nvSpPr>
        <p:spPr>
          <a:xfrm>
            <a:off x="10240382" y="60431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9E110488-4DC5-5AFC-51DC-64C6D1EC1214}"/>
              </a:ext>
            </a:extLst>
          </p:cNvPr>
          <p:cNvCxnSpPr/>
          <p:nvPr/>
        </p:nvCxnSpPr>
        <p:spPr>
          <a:xfrm>
            <a:off x="7011734" y="38673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46FD35-7F00-B52F-70C0-F8F39459BB56}"/>
              </a:ext>
            </a:extLst>
          </p:cNvPr>
          <p:cNvSpPr txBox="1"/>
          <p:nvPr/>
        </p:nvSpPr>
        <p:spPr>
          <a:xfrm>
            <a:off x="7324645" y="34020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 수정</a:t>
            </a:r>
            <a:endParaRPr kumimoji="1" lang="en-US" altLang="ko-Kore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355901-687C-156C-8A4E-BAE7D46A8FA6}"/>
              </a:ext>
            </a:extLst>
          </p:cNvPr>
          <p:cNvSpPr txBox="1"/>
          <p:nvPr/>
        </p:nvSpPr>
        <p:spPr>
          <a:xfrm>
            <a:off x="10867433" y="6466339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672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903A52-02A7-B4EE-F6B0-3D0F92C99BED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14:cNvPr>
              <p14:cNvContentPartPr/>
              <p14:nvPr/>
            </p14:nvContentPartPr>
            <p14:xfrm>
              <a:off x="9013073" y="2872843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433" y="2855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14:cNvPr>
              <p14:cNvContentPartPr/>
              <p14:nvPr/>
            </p14:nvContentPartPr>
            <p14:xfrm>
              <a:off x="9024593" y="3132043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953" y="31144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14:cNvPr>
              <p14:cNvContentPartPr/>
              <p14:nvPr/>
            </p14:nvContentPartPr>
            <p14:xfrm>
              <a:off x="9035393" y="3419323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7393" y="34013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76741F9-B31E-E4DA-FCD7-9A728239E4DA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315C98-8329-6BAB-7F93-5CBD6F7ADF5F}"/>
              </a:ext>
            </a:extLst>
          </p:cNvPr>
          <p:cNvSpPr txBox="1"/>
          <p:nvPr/>
        </p:nvSpPr>
        <p:spPr>
          <a:xfrm>
            <a:off x="7129462" y="8651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판매완료 의류 조회</a:t>
            </a:r>
            <a:endParaRPr kumimoji="1" lang="en-US" altLang="ko-Kore-KR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B86675-CA86-B646-39D7-7B42D27A0E9B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CC07BB-625A-0976-CF8D-1CFE473A5599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193FA-6394-FB1F-E237-5D2899E458F3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3EA8A3-DF77-B5EC-8419-5385AF28E59B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A281B3-353B-785D-FDDA-F174D1E97402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586C8-35CD-413E-A6ED-6B27415051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49A5AE-FD45-C44C-B151-E0CFE3ADA9F1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FE1A89-6E58-24BE-AAF3-3B42ADAE6CCB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146DFC-F169-AF33-62A3-B4600DD5196B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703ED8-2B46-EADA-F506-7F853933BBB2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32030D-479D-2D1E-0A6D-477AE708636B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5A284-3CC6-C48E-A471-91B83DA57E6D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3" name="矩形 20">
            <a:extLst>
              <a:ext uri="{FF2B5EF4-FFF2-40B4-BE49-F238E27FC236}">
                <a16:creationId xmlns:a16="http://schemas.microsoft.com/office/drawing/2014/main" id="{B9B2A1EE-8787-C9D7-8543-009557937F8C}"/>
              </a:ext>
            </a:extLst>
          </p:cNvPr>
          <p:cNvSpPr/>
          <p:nvPr/>
        </p:nvSpPr>
        <p:spPr>
          <a:xfrm>
            <a:off x="9053326" y="430483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14FFC8-B5C0-3497-AA9B-B30BD1A24B92}"/>
              </a:ext>
            </a:extLst>
          </p:cNvPr>
          <p:cNvSpPr txBox="1"/>
          <p:nvPr/>
        </p:nvSpPr>
        <p:spPr>
          <a:xfrm>
            <a:off x="7600404" y="424196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5" name="矩形 20">
            <a:extLst>
              <a:ext uri="{FF2B5EF4-FFF2-40B4-BE49-F238E27FC236}">
                <a16:creationId xmlns:a16="http://schemas.microsoft.com/office/drawing/2014/main" id="{A4A9DC89-8DBE-72A1-09F8-9B157E59FA0C}"/>
              </a:ext>
            </a:extLst>
          </p:cNvPr>
          <p:cNvSpPr/>
          <p:nvPr/>
        </p:nvSpPr>
        <p:spPr>
          <a:xfrm>
            <a:off x="9053326" y="474320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D4CFE-135C-B8A0-6E52-D43DEAC343E4}"/>
              </a:ext>
            </a:extLst>
          </p:cNvPr>
          <p:cNvSpPr txBox="1"/>
          <p:nvPr/>
        </p:nvSpPr>
        <p:spPr>
          <a:xfrm>
            <a:off x="7600404" y="468033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67" name="矩形 20">
            <a:extLst>
              <a:ext uri="{FF2B5EF4-FFF2-40B4-BE49-F238E27FC236}">
                <a16:creationId xmlns:a16="http://schemas.microsoft.com/office/drawing/2014/main" id="{0BBBDE89-4290-80B6-6D2A-AD9330F55E10}"/>
              </a:ext>
            </a:extLst>
          </p:cNvPr>
          <p:cNvSpPr/>
          <p:nvPr/>
        </p:nvSpPr>
        <p:spPr>
          <a:xfrm>
            <a:off x="9053326" y="518158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223BC-2111-4E8A-E4A2-C17BF6A4085C}"/>
              </a:ext>
            </a:extLst>
          </p:cNvPr>
          <p:cNvSpPr txBox="1"/>
          <p:nvPr/>
        </p:nvSpPr>
        <p:spPr>
          <a:xfrm>
            <a:off x="7600404" y="5118714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69" name="矩形 20">
            <a:extLst>
              <a:ext uri="{FF2B5EF4-FFF2-40B4-BE49-F238E27FC236}">
                <a16:creationId xmlns:a16="http://schemas.microsoft.com/office/drawing/2014/main" id="{7FFFDCBC-0B45-643B-F5B2-16F6697D450D}"/>
              </a:ext>
            </a:extLst>
          </p:cNvPr>
          <p:cNvSpPr/>
          <p:nvPr/>
        </p:nvSpPr>
        <p:spPr>
          <a:xfrm>
            <a:off x="9052483" y="565266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10B03E-3059-007C-7B4A-6C2BE51ED18E}"/>
              </a:ext>
            </a:extLst>
          </p:cNvPr>
          <p:cNvSpPr txBox="1"/>
          <p:nvPr/>
        </p:nvSpPr>
        <p:spPr>
          <a:xfrm>
            <a:off x="7600404" y="558979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BE5634-0F1C-3861-02E0-03D740CF1373}"/>
              </a:ext>
            </a:extLst>
          </p:cNvPr>
          <p:cNvSpPr txBox="1"/>
          <p:nvPr/>
        </p:nvSpPr>
        <p:spPr>
          <a:xfrm>
            <a:off x="9883793" y="5103825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A0802-B6F4-F548-2B90-587C8FF428A0}"/>
              </a:ext>
            </a:extLst>
          </p:cNvPr>
          <p:cNvSpPr txBox="1"/>
          <p:nvPr/>
        </p:nvSpPr>
        <p:spPr>
          <a:xfrm>
            <a:off x="9883793" y="5619960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7049FD47-9F78-AAD4-959F-FD3170FCA132}"/>
              </a:ext>
            </a:extLst>
          </p:cNvPr>
          <p:cNvSpPr/>
          <p:nvPr/>
        </p:nvSpPr>
        <p:spPr>
          <a:xfrm>
            <a:off x="9052483" y="612438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48DE91-E96C-FE57-9224-1F74CD9F631F}"/>
              </a:ext>
            </a:extLst>
          </p:cNvPr>
          <p:cNvSpPr txBox="1"/>
          <p:nvPr/>
        </p:nvSpPr>
        <p:spPr>
          <a:xfrm>
            <a:off x="7599561" y="6061515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1A0A3156-A89E-0B10-4259-0F05DF22427F}"/>
              </a:ext>
            </a:extLst>
          </p:cNvPr>
          <p:cNvSpPr/>
          <p:nvPr/>
        </p:nvSpPr>
        <p:spPr>
          <a:xfrm>
            <a:off x="9695230" y="6123746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7BDB3545-9ED6-4836-DB27-DD81EC1554F4}"/>
              </a:ext>
            </a:extLst>
          </p:cNvPr>
          <p:cNvSpPr/>
          <p:nvPr/>
        </p:nvSpPr>
        <p:spPr>
          <a:xfrm>
            <a:off x="10337977" y="612374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96CC1D-ECA2-7CA2-5457-76202B286ECA}"/>
              </a:ext>
            </a:extLst>
          </p:cNvPr>
          <p:cNvSpPr txBox="1"/>
          <p:nvPr/>
        </p:nvSpPr>
        <p:spPr>
          <a:xfrm>
            <a:off x="9394211" y="60910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4EC930-620B-71C7-8421-A7E26DA5466F}"/>
              </a:ext>
            </a:extLst>
          </p:cNvPr>
          <p:cNvSpPr txBox="1"/>
          <p:nvPr/>
        </p:nvSpPr>
        <p:spPr>
          <a:xfrm>
            <a:off x="10026069" y="611695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877A88CD-44A6-A9F0-21CD-96A04BBC3139}"/>
              </a:ext>
            </a:extLst>
          </p:cNvPr>
          <p:cNvCxnSpPr/>
          <p:nvPr/>
        </p:nvCxnSpPr>
        <p:spPr>
          <a:xfrm>
            <a:off x="6797421" y="394120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1522CB-17CE-1BFC-3DB8-30048016E13D}"/>
              </a:ext>
            </a:extLst>
          </p:cNvPr>
          <p:cNvSpPr txBox="1"/>
          <p:nvPr/>
        </p:nvSpPr>
        <p:spPr>
          <a:xfrm>
            <a:off x="7110332" y="34758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/>
        </p:nvGraphicFramePr>
        <p:xfrm>
          <a:off x="559787" y="1032174"/>
          <a:ext cx="5536213" cy="4162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377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42442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168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행당 상품의 상태를 판매완료로 바꾼다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559787" y="471764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39948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789158"/>
          <a:ext cx="5511499" cy="46532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31149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3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584501" y="228748"/>
            <a:ext cx="575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6F0FC-9685-9009-D5DD-B9BA88728238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8853F92-DA2E-62FF-0076-7B93EC7EAB2E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237B0C-72BE-9758-864A-DC75585C800F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53B688E-3C8C-AF10-4088-B51AE25DCB5A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1742F-8888-4073-1B3F-660E747440AE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80952-84E0-4A2D-7AFB-6EED8D3AF26E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1,500,000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4F78-C259-D3FE-ED09-9C69DE20273E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7B397-FB98-A884-27FB-A312D700C83D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8A0A4-F138-9D6B-2DFB-8F100D041CA3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856A-0FEB-B5FC-7C3D-19D9DA1374BB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99993-527F-05E1-4CCF-06B9C470B395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92421C-38B2-F308-1578-5EB9066E8A92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EFC26-06F2-A301-5D8C-90562BF2981C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9EAB05-4B35-27ED-3568-340E5E3DCFE6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E4584-CFF7-8449-7D42-B268B12AEA05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593F81A-19A3-6675-BF92-104E0838E40A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6BC67C5-E409-DCA5-BB30-BE511D4FA22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7D3B64EA-8E34-F1DD-491C-E51A6A3BCE8A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E6E5FE-BAAC-0D64-AD7A-BCE1B514F0E7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310ACE-6FB2-3744-86F2-8799B1E2FB6C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F5C0C-6AA1-8BE3-99B9-58E38CB3796E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E87E75-F0CA-9991-BF8F-9711A247C552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5793A-1315-061E-9E50-E5A67A6CC603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 삭제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77D4285-13AC-4D6F-9D23-9912D572AE6B}"/>
              </a:ext>
            </a:extLst>
          </p:cNvPr>
          <p:cNvSpPr/>
          <p:nvPr/>
        </p:nvSpPr>
        <p:spPr>
          <a:xfrm>
            <a:off x="7025788" y="3455162"/>
            <a:ext cx="4375947" cy="642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</a:t>
            </a:r>
            <a:r>
              <a:rPr kumimoji="1" lang="ko-Kore-KR" altLang="en-US" dirty="0">
                <a:solidFill>
                  <a:schemeClr val="tx1"/>
                </a:solidFill>
              </a:rPr>
              <a:t>개월이 지난 기록만 삭제 할 수 있습니다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7" y="464559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삭제하시겠습니까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357107" y="538808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9312480" y="538915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9921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50325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0931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시스템에 공지 내용 송신을 요청한다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시스템이 공지내용을 사용자 이메일에 보낸다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</p:spTree>
    <p:extLst>
      <p:ext uri="{BB962C8B-B14F-4D97-AF65-F5344CB8AC3E}">
        <p14:creationId xmlns:p14="http://schemas.microsoft.com/office/powerpoint/2010/main" val="32905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2412"/>
              </p:ext>
            </p:extLst>
          </p:nvPr>
        </p:nvGraphicFramePr>
        <p:xfrm>
          <a:off x="750334" y="1080394"/>
          <a:ext cx="5214937" cy="4924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83697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2243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검색 조건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 중에 하나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선택하여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상품명의 오름차순으로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  <a:tr h="184425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번 이후에 </a:t>
                      </a:r>
                      <a:r>
                        <a:rPr lang="ko-KR" altLang="en-US" sz="1600" dirty="0"/>
                        <a:t>사용자가 정렬 기준을 평균 구매만족도로 변경할 수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77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8303741" y="1940011"/>
            <a:ext cx="10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상품리스트</a:t>
            </a:r>
            <a:r>
              <a:rPr kumimoji="1" lang="ko-KR" altLang="en-US" sz="900" dirty="0"/>
              <a:t> 검색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727</Words>
  <Application>Microsoft Macintosh PowerPoint</Application>
  <PresentationFormat>와이드스크린</PresentationFormat>
  <Paragraphs>197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33</cp:revision>
  <dcterms:created xsi:type="dcterms:W3CDTF">2022-04-23T13:55:43Z</dcterms:created>
  <dcterms:modified xsi:type="dcterms:W3CDTF">2022-05-01T13:59:54Z</dcterms:modified>
</cp:coreProperties>
</file>