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59" r:id="rId6"/>
    <p:sldId id="25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19461"/>
              </p:ext>
            </p:extLst>
          </p:nvPr>
        </p:nvGraphicFramePr>
        <p:xfrm>
          <a:off x="881063" y="871537"/>
          <a:ext cx="10429873" cy="50130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상품명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가격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판매종료일 등을 입력하여 자신의 의류를 등록하는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의류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자신이 등록한 판매중인 상품들을 조회하고 특정 상품의 정보를 수정하는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판매중 의류 조회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ore-KR" altLang="en-US" sz="1500" dirty="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판매완료된 자신의 상품들을 조회할 수 있고 상품의 정보들을 출력하는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판매완료 의류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판매종료일이 되면 상품을 판매완료 상태로 바꾸는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거래내역을 삭제하는 것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구매 내역 삭제 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판매한 상품에 대한 총액 및 평균 구매만족도와 구매한 상품에 대한 총액 및 평균 구매만족도를 출력하는 것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</a:t>
                      </a:r>
                      <a:r>
                        <a:rPr lang="en-US" altLang="ko-Kore-KR" sz="1500" dirty="0"/>
                        <a:t>/</a:t>
                      </a:r>
                      <a:r>
                        <a:rPr lang="ko-Kore-KR" altLang="en-US" sz="1500" dirty="0"/>
                        <a:t>구매 내역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검색 조건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평균 구매만족도 중에 하나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을 선택하여 입력하면 이에 해당하는 상품 리스트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 및 평균 구매만족도 포함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디폴트 정렬 기준은 상품명의 오름차순</a:t>
                      </a:r>
                      <a:r>
                        <a:rPr lang="en-US" altLang="ko-KR" sz="1500" dirty="0"/>
                        <a:t>)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리스트 검색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758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0841"/>
              </p:ext>
            </p:extLst>
          </p:nvPr>
        </p:nvGraphicFramePr>
        <p:xfrm>
          <a:off x="881063" y="871537"/>
          <a:ext cx="10429873" cy="53330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검색결과 정렬 기준을 평균 구매만족도로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평균 구매만족도로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검색한 상품 중 하나를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0111790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선택한 상품의 상세한 정보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판매자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상품명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제작회사명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남은 수량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추가상품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추가상품 가격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판매 종료일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평균 구매만족도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상세정보 출력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선택한 상품을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포인트가 </a:t>
                      </a:r>
                      <a:r>
                        <a:rPr lang="en-US" altLang="ko-Kore-KR" sz="1500" dirty="0"/>
                        <a:t>3</a:t>
                      </a:r>
                      <a:r>
                        <a:rPr lang="en-US" altLang="ko-KR" sz="1500" dirty="0"/>
                        <a:t>000</a:t>
                      </a:r>
                      <a:r>
                        <a:rPr lang="ko-KR" altLang="en-US" sz="1500" dirty="0"/>
                        <a:t>점 이상 적립되어 있으면 결제 시 사용 가능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포인트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판매자가 </a:t>
                      </a:r>
                      <a:r>
                        <a:rPr lang="ko-KR" altLang="en-US" sz="1500" dirty="0"/>
                        <a:t>추가 상품으로 등록한 물품도 선택해서 같이 구매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 상품의 금액만큼 증가된 가격으로 총 구매금액이 결정됨</a:t>
                      </a:r>
                      <a:r>
                        <a:rPr lang="en-US" altLang="ko-KR" sz="1500" dirty="0"/>
                        <a:t>.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추가</a:t>
                      </a:r>
                      <a:r>
                        <a:rPr lang="ko-KR" altLang="en-US" sz="1500" dirty="0"/>
                        <a:t> 상품 구매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결제금액의 </a:t>
                      </a:r>
                      <a:r>
                        <a:rPr lang="en-US" altLang="ko-KR" sz="1500" dirty="0"/>
                        <a:t>1%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포인트로 적립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적립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구매자가 구매한 상품을 환불하며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 구매 시 포인트를 사용했다면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569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41236"/>
              </p:ext>
            </p:extLst>
          </p:nvPr>
        </p:nvGraphicFramePr>
        <p:xfrm>
          <a:off x="881063" y="871537"/>
          <a:ext cx="10429873" cy="51567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70485"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No.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Requirement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Use Case(s)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16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사용자가 로그인하기 위해 기본정보를 입력하고 회원가입 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회원가입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17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</a:t>
                      </a:r>
                      <a:r>
                        <a:rPr lang="en-US" altLang="en-US" sz="1500" dirty="0"/>
                        <a:t> </a:t>
                      </a:r>
                      <a:r>
                        <a:rPr lang="ko-KR" altLang="en-US" sz="1500" dirty="0"/>
                        <a:t>회원탈퇴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등록한 상품이 하나도 없는 상태에서 탈퇴 가능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회원탈퇴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18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등록한 </a:t>
                      </a:r>
                      <a:r>
                        <a:rPr lang="en-US" altLang="ko-KR" sz="1500" dirty="0"/>
                        <a:t>ID</a:t>
                      </a:r>
                      <a:r>
                        <a:rPr lang="ko-KR" altLang="en-US" sz="1500" dirty="0"/>
                        <a:t>와 </a:t>
                      </a:r>
                      <a:r>
                        <a:rPr lang="en-US" altLang="ko-KR" sz="1500" dirty="0"/>
                        <a:t>password</a:t>
                      </a:r>
                      <a:r>
                        <a:rPr lang="ko-KR" altLang="en-US" sz="1500" dirty="0"/>
                        <a:t>로 로그인 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로그인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19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로그아웃 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로그아웃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20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프로그램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프로그램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695249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회원이 구매내역을 조회하는 것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상품명의 오름차순으로 출력됨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구매내역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22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조회된 구매내역 중에서 구매만족도를 평가하는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 만족도 평가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23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주가 지나지 않은 상품을 환불하는 것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택배사에 물품 수거 신청이 요청됨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환불 신청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79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971368C-398A-D22E-BF2F-F1B4FD72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34273"/>
              </p:ext>
            </p:extLst>
          </p:nvPr>
        </p:nvGraphicFramePr>
        <p:xfrm>
          <a:off x="881063" y="871537"/>
          <a:ext cx="10429873" cy="50825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70485"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No.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Requirement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/>
                        <a:t>Use Case(s)</a:t>
                      </a:r>
                      <a:endParaRPr lang="ko-Kore-KR" altLang="en-US" sz="1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24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사용자가 구매한 내역의 총액과 평균 구매 만족도를 통계적으로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 통계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25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사용자가 판매한 내역의 총액과 평균 구매 만족도를 통계적으로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 통계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648349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695249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7A3CBC-CDAD-A14D-C7D2-41B72CAF0CEC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9393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96134"/>
              </p:ext>
            </p:extLst>
          </p:nvPr>
        </p:nvGraphicFramePr>
        <p:xfrm>
          <a:off x="881063" y="871537"/>
          <a:ext cx="10429873" cy="54823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8553448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회원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자신의 물건을 판매하거나 다른 회원의 물건을 구입하는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판매 완료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상품의 판매 종료일이 되면 상품을 판매 완료 상태로 만드는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자동 삭제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ko-Kore-KR" altLang="en-US" dirty="0"/>
                        <a:t>개월이 지난 거래내역을 자동으로 삭제해주는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구매 통계 정보 공지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매월 말일에 모든 회원들에게 그 달에 대한 판매 및 구매 통계 정보를 이메일로 공지하는 이벤트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외부의 이메일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삭제자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회원과 거래내역 자동 삭제 이벤트의 삭제 기능을 수행하는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결제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외부의 결제 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로그인을 안 한 고객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택배사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환불할 물건을 수거하는 역할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41791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2904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Actor Description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077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84901"/>
              </p:ext>
            </p:extLst>
          </p:nvPr>
        </p:nvGraphicFramePr>
        <p:xfrm>
          <a:off x="881063" y="871537"/>
          <a:ext cx="10499510" cy="5675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359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9625914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리스트를 불러올 때 </a:t>
                      </a: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초를 넘겨서는 안된다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결제 시 구매자의 결제 정보</a:t>
                      </a:r>
                      <a:r>
                        <a:rPr lang="en-US" altLang="ko-Kore-KR" dirty="0"/>
                        <a:t>(</a:t>
                      </a:r>
                      <a:r>
                        <a:rPr lang="ko-Kore-KR" altLang="en-US" dirty="0"/>
                        <a:t>신용카드 번호</a:t>
                      </a:r>
                      <a:r>
                        <a:rPr lang="en-US" altLang="ko-Kore-KR" dirty="0"/>
                        <a:t>,</a:t>
                      </a:r>
                      <a:r>
                        <a:rPr lang="ko-Kore-KR" altLang="en-US" dirty="0"/>
                        <a:t> 휴대폰 인증 등</a:t>
                      </a:r>
                      <a:r>
                        <a:rPr lang="en-US" altLang="ko-Kore-KR" dirty="0"/>
                        <a:t>)</a:t>
                      </a:r>
                      <a:r>
                        <a:rPr lang="ko-Kore-KR" altLang="en-US" dirty="0"/>
                        <a:t>가 노출되지 않게 한다</a:t>
                      </a:r>
                      <a:r>
                        <a:rPr lang="en-US" altLang="ko-Kore-KR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274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662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non-Functional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6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507</Words>
  <Application>Microsoft Macintosh PowerPoint</Application>
  <PresentationFormat>와이드스크린</PresentationFormat>
  <Paragraphs>119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28</cp:revision>
  <dcterms:created xsi:type="dcterms:W3CDTF">2022-04-23T13:55:43Z</dcterms:created>
  <dcterms:modified xsi:type="dcterms:W3CDTF">2022-04-30T08:06:26Z</dcterms:modified>
</cp:coreProperties>
</file>