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88065"/>
              </p:ext>
            </p:extLst>
          </p:nvPr>
        </p:nvGraphicFramePr>
        <p:xfrm>
          <a:off x="881063" y="871537"/>
          <a:ext cx="10429873" cy="13065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70935"/>
              </p:ext>
            </p:extLst>
          </p:nvPr>
        </p:nvGraphicFramePr>
        <p:xfrm>
          <a:off x="881063" y="3676521"/>
          <a:ext cx="10429873" cy="2200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수정할 수 있다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81063" y="3116111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9246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0561"/>
              </p:ext>
            </p:extLst>
          </p:nvPr>
        </p:nvGraphicFramePr>
        <p:xfrm>
          <a:off x="881063" y="3639450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881063" y="3079040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8310"/>
              </p:ext>
            </p:extLst>
          </p:nvPr>
        </p:nvGraphicFramePr>
        <p:xfrm>
          <a:off x="881063" y="87153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01052"/>
              </p:ext>
            </p:extLst>
          </p:nvPr>
        </p:nvGraphicFramePr>
        <p:xfrm>
          <a:off x="881063" y="2679742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881063" y="2119332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7885"/>
              </p:ext>
            </p:extLst>
          </p:nvPr>
        </p:nvGraphicFramePr>
        <p:xfrm>
          <a:off x="881063" y="448794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881063" y="392753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97689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292</Words>
  <Application>Microsoft Macintosh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28</cp:revision>
  <dcterms:created xsi:type="dcterms:W3CDTF">2022-04-23T13:55:43Z</dcterms:created>
  <dcterms:modified xsi:type="dcterms:W3CDTF">2022-04-30T08:06:35Z</dcterms:modified>
</cp:coreProperties>
</file>