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69" r:id="rId3"/>
    <p:sldId id="263" r:id="rId4"/>
    <p:sldId id="270" r:id="rId5"/>
    <p:sldId id="264" r:id="rId6"/>
    <p:sldId id="271" r:id="rId7"/>
    <p:sldId id="272" r:id="rId8"/>
    <p:sldId id="273" r:id="rId9"/>
    <p:sldId id="265" r:id="rId10"/>
    <p:sldId id="266" r:id="rId11"/>
    <p:sldId id="267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4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A4F1-B720-9C4D-A217-48F1C0F06947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9B7-0337-C248-87B7-9406B628A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050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69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84648"/>
              </p:ext>
            </p:extLst>
          </p:nvPr>
        </p:nvGraphicFramePr>
        <p:xfrm>
          <a:off x="881064" y="871537"/>
          <a:ext cx="5046510" cy="47190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49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591015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74719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97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 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종료일 등의 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31C715-CAD4-44A4-B2D0-F7783A082927}"/>
              </a:ext>
            </a:extLst>
          </p:cNvPr>
          <p:cNvSpPr/>
          <p:nvPr/>
        </p:nvSpPr>
        <p:spPr>
          <a:xfrm>
            <a:off x="8772419" y="198622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5BB90-BF76-D460-B1A0-DA0CF0BA843E}"/>
              </a:ext>
            </a:extLst>
          </p:cNvPr>
          <p:cNvSpPr txBox="1"/>
          <p:nvPr/>
        </p:nvSpPr>
        <p:spPr>
          <a:xfrm>
            <a:off x="7319497" y="192335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835A4C98-185A-9CF7-3DFD-B1FDA37291EE}"/>
              </a:ext>
            </a:extLst>
          </p:cNvPr>
          <p:cNvSpPr/>
          <p:nvPr/>
        </p:nvSpPr>
        <p:spPr>
          <a:xfrm>
            <a:off x="8772419" y="242460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98DA3-405B-E8D0-0FCF-2930ED576FDD}"/>
              </a:ext>
            </a:extLst>
          </p:cNvPr>
          <p:cNvSpPr txBox="1"/>
          <p:nvPr/>
        </p:nvSpPr>
        <p:spPr>
          <a:xfrm>
            <a:off x="7319497" y="2361731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412A3DD6-995C-BFAD-1DAD-2E1D0CC72A32}"/>
              </a:ext>
            </a:extLst>
          </p:cNvPr>
          <p:cNvSpPr/>
          <p:nvPr/>
        </p:nvSpPr>
        <p:spPr>
          <a:xfrm>
            <a:off x="8772419" y="286297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4B06-9AF5-5EA0-D80B-AF9B5ECEE5EB}"/>
              </a:ext>
            </a:extLst>
          </p:cNvPr>
          <p:cNvSpPr txBox="1"/>
          <p:nvPr/>
        </p:nvSpPr>
        <p:spPr>
          <a:xfrm>
            <a:off x="7319497" y="2800107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16" name="矩形 20">
            <a:extLst>
              <a:ext uri="{FF2B5EF4-FFF2-40B4-BE49-F238E27FC236}">
                <a16:creationId xmlns:a16="http://schemas.microsoft.com/office/drawing/2014/main" id="{6CCCF50B-1270-49A2-1F5C-167868920792}"/>
              </a:ext>
            </a:extLst>
          </p:cNvPr>
          <p:cNvSpPr/>
          <p:nvPr/>
        </p:nvSpPr>
        <p:spPr>
          <a:xfrm>
            <a:off x="8771576" y="333405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F56A8-9CC8-24F5-A957-450BACCDB7ED}"/>
              </a:ext>
            </a:extLst>
          </p:cNvPr>
          <p:cNvSpPr txBox="1"/>
          <p:nvPr/>
        </p:nvSpPr>
        <p:spPr>
          <a:xfrm>
            <a:off x="7319497" y="327118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3E97-B9A5-96AC-D80C-47EEAA4D0FF5}"/>
              </a:ext>
            </a:extLst>
          </p:cNvPr>
          <p:cNvSpPr txBox="1"/>
          <p:nvPr/>
        </p:nvSpPr>
        <p:spPr>
          <a:xfrm>
            <a:off x="9602886" y="2785218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D415F-1043-189D-C721-122A37B7BB58}"/>
              </a:ext>
            </a:extLst>
          </p:cNvPr>
          <p:cNvSpPr txBox="1"/>
          <p:nvPr/>
        </p:nvSpPr>
        <p:spPr>
          <a:xfrm>
            <a:off x="9602886" y="3301353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27" name="矩形 20">
            <a:extLst>
              <a:ext uri="{FF2B5EF4-FFF2-40B4-BE49-F238E27FC236}">
                <a16:creationId xmlns:a16="http://schemas.microsoft.com/office/drawing/2014/main" id="{23DE9FFD-1ACC-1E60-7742-8EEDC0AD7B5F}"/>
              </a:ext>
            </a:extLst>
          </p:cNvPr>
          <p:cNvSpPr/>
          <p:nvPr/>
        </p:nvSpPr>
        <p:spPr>
          <a:xfrm>
            <a:off x="8771576" y="3805778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E9D1B-631A-9E2A-7DB3-CA3A0029734F}"/>
              </a:ext>
            </a:extLst>
          </p:cNvPr>
          <p:cNvSpPr txBox="1"/>
          <p:nvPr/>
        </p:nvSpPr>
        <p:spPr>
          <a:xfrm>
            <a:off x="7318654" y="374290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31" name="矩形 20">
            <a:extLst>
              <a:ext uri="{FF2B5EF4-FFF2-40B4-BE49-F238E27FC236}">
                <a16:creationId xmlns:a16="http://schemas.microsoft.com/office/drawing/2014/main" id="{AB4D63D3-F945-B465-9051-03900B064E40}"/>
              </a:ext>
            </a:extLst>
          </p:cNvPr>
          <p:cNvSpPr/>
          <p:nvPr/>
        </p:nvSpPr>
        <p:spPr>
          <a:xfrm>
            <a:off x="9414323" y="3805139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矩形 20">
            <a:extLst>
              <a:ext uri="{FF2B5EF4-FFF2-40B4-BE49-F238E27FC236}">
                <a16:creationId xmlns:a16="http://schemas.microsoft.com/office/drawing/2014/main" id="{B9657C31-6E2D-9A78-FE86-A4FCAC9D5844}"/>
              </a:ext>
            </a:extLst>
          </p:cNvPr>
          <p:cNvSpPr/>
          <p:nvPr/>
        </p:nvSpPr>
        <p:spPr>
          <a:xfrm>
            <a:off x="10057070" y="3805138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68E1E-FB29-8773-6DCD-0D65FE136692}"/>
              </a:ext>
            </a:extLst>
          </p:cNvPr>
          <p:cNvSpPr txBox="1"/>
          <p:nvPr/>
        </p:nvSpPr>
        <p:spPr>
          <a:xfrm>
            <a:off x="9113304" y="37724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5636F-BBF3-10D8-D3B2-E4D2B9F93991}"/>
              </a:ext>
            </a:extLst>
          </p:cNvPr>
          <p:cNvSpPr txBox="1"/>
          <p:nvPr/>
        </p:nvSpPr>
        <p:spPr>
          <a:xfrm>
            <a:off x="9745162" y="37983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7547785-A7ED-DA47-506A-323BFC5E652C}"/>
                  </a:ext>
                </a:extLst>
              </p14:cNvPr>
              <p14:cNvContentPartPr/>
              <p14:nvPr/>
            </p14:nvContentPartPr>
            <p14:xfrm>
              <a:off x="9096731" y="4406243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7547785-A7ED-DA47-506A-323BFC5E65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091" y="43886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742975E-C6E9-CABC-B027-21B14BEDC5B3}"/>
                  </a:ext>
                </a:extLst>
              </p14:cNvPr>
              <p14:cNvContentPartPr/>
              <p14:nvPr/>
            </p14:nvContentPartPr>
            <p14:xfrm>
              <a:off x="9108251" y="4665443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742975E-C6E9-CABC-B027-21B14BEDC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611" y="46478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288C23D-C462-5A6F-B5F5-C8B81A91D94A}"/>
                  </a:ext>
                </a:extLst>
              </p14:cNvPr>
              <p14:cNvContentPartPr/>
              <p14:nvPr/>
            </p14:nvContentPartPr>
            <p14:xfrm>
              <a:off x="9119051" y="4952723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288C23D-C462-5A6F-B5F5-C8B81A91D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051" y="493472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175A7F5-9269-7FCE-8582-9E7EE20F3D03}"/>
              </a:ext>
            </a:extLst>
          </p:cNvPr>
          <p:cNvCxnSpPr/>
          <p:nvPr/>
        </p:nvCxnSpPr>
        <p:spPr>
          <a:xfrm>
            <a:off x="6516514" y="16225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980C54-E7B6-AD07-B35B-C29035565B60}"/>
              </a:ext>
            </a:extLst>
          </p:cNvPr>
          <p:cNvSpPr txBox="1"/>
          <p:nvPr/>
        </p:nvSpPr>
        <p:spPr>
          <a:xfrm>
            <a:off x="6829425" y="11572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의류 등록</a:t>
            </a:r>
            <a:endParaRPr kumimoji="1" lang="en-US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1CD50-A34F-FF11-48A7-87ED8811681C}"/>
              </a:ext>
            </a:extLst>
          </p:cNvPr>
          <p:cNvSpPr txBox="1"/>
          <p:nvPr/>
        </p:nvSpPr>
        <p:spPr>
          <a:xfrm>
            <a:off x="10172700" y="5043488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8702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92232"/>
              </p:ext>
            </p:extLst>
          </p:nvPr>
        </p:nvGraphicFramePr>
        <p:xfrm>
          <a:off x="712912" y="920726"/>
          <a:ext cx="5214935" cy="3013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리스트에 출력된 상품 중 하나를 선택한다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해당 상품의 상세한 정보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판매자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제작회사명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남은 수량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 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판매 종료일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가 출력된다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ko-KR" altLang="en-US" sz="1600" dirty="0"/>
                        <a:t>상품을 구매할 수 있으며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추가 상품을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추가 상품을 선택하면 추가 상품의 금액만큼 증가한 가격으로 총 구매금액을 결정한다</a:t>
                      </a:r>
                      <a:r>
                        <a:rPr lang="en-US" altLang="ko-KR" sz="1600" dirty="0"/>
                        <a:t>.</a:t>
                      </a:r>
                      <a:endParaRPr lang="en-US" altLang="ko-Kore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7474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559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상품</a:t>
            </a:r>
            <a:r>
              <a:rPr kumimoji="1" lang="ko-KR" altLang="en-US" sz="2400" dirty="0"/>
              <a:t> 상세정보 출력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629454-E331-23D7-BD52-A759DCBD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7603"/>
            <a:ext cx="5939530" cy="5228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7046F5-A677-DECC-84A1-B67485EE88F1}"/>
              </a:ext>
            </a:extLst>
          </p:cNvPr>
          <p:cNvSpPr txBox="1"/>
          <p:nvPr/>
        </p:nvSpPr>
        <p:spPr>
          <a:xfrm>
            <a:off x="6204089" y="907348"/>
            <a:ext cx="1491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상품</a:t>
            </a:r>
            <a:r>
              <a:rPr kumimoji="1" lang="ko-KR" altLang="en-US" sz="1000" dirty="0"/>
              <a:t> 상세정보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72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결제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7034"/>
              </p:ext>
            </p:extLst>
          </p:nvPr>
        </p:nvGraphicFramePr>
        <p:xfrm>
          <a:off x="881063" y="4706054"/>
          <a:ext cx="5367110" cy="9712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구매자가 구입한 금액의 </a:t>
                      </a:r>
                      <a:r>
                        <a:rPr lang="en-US" altLang="ko-KR" sz="1600" dirty="0"/>
                        <a:t>1%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ko-KR" altLang="en-US" sz="1600" dirty="0"/>
                        <a:t> 포인트로 적립해준다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48118" y="4174938"/>
            <a:ext cx="459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포인트</a:t>
            </a:r>
            <a:r>
              <a:rPr kumimoji="1" lang="ko-KR" altLang="en-US" sz="2400" dirty="0"/>
              <a:t> 적립</a:t>
            </a:r>
            <a:endParaRPr kumimoji="1" lang="ko-Kore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D35514-BB41-D8FC-B3BE-253FB4A7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92086"/>
              </p:ext>
            </p:extLst>
          </p:nvPr>
        </p:nvGraphicFramePr>
        <p:xfrm>
          <a:off x="881063" y="845026"/>
          <a:ext cx="5367110" cy="286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3374573624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3931316551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4026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결제 수단을 선택하고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상품을 결제한다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 결제를 요청한다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9662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3.</a:t>
                      </a:r>
                      <a:r>
                        <a:rPr lang="ko-KR" altLang="en-US" sz="1600" dirty="0"/>
                        <a:t> 결제 시스템이 결제를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구매자에게 결제완료 화면을 출력한다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5079572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번에서 구매자는 포인트 사용을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 포인트는 </a:t>
                      </a:r>
                      <a:r>
                        <a:rPr lang="en-US" altLang="ko-KR" sz="1600" dirty="0"/>
                        <a:t>3000</a:t>
                      </a:r>
                      <a:r>
                        <a:rPr lang="ko-KR" altLang="en-US" sz="1600" dirty="0"/>
                        <a:t>점 이상이 적립되어 있는 경우에 사용 가능하다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9510238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BCBA0B-CB32-8280-61DE-B29D552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04" y="4174938"/>
            <a:ext cx="4194824" cy="246086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AEF12C7-7801-DAAF-ADD1-39231CC9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64" y="290803"/>
            <a:ext cx="5785936" cy="38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0315E-B632-DB99-5E22-DA7DCA84CC91}"/>
              </a:ext>
            </a:extLst>
          </p:cNvPr>
          <p:cNvSpPr txBox="1"/>
          <p:nvPr/>
        </p:nvSpPr>
        <p:spPr>
          <a:xfrm>
            <a:off x="6546998" y="418848"/>
            <a:ext cx="614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000" dirty="0"/>
              <a:t>주문결제</a:t>
            </a:r>
          </a:p>
        </p:txBody>
      </p:sp>
    </p:spTree>
    <p:extLst>
      <p:ext uri="{BB962C8B-B14F-4D97-AF65-F5344CB8AC3E}">
        <p14:creationId xmlns:p14="http://schemas.microsoft.com/office/powerpoint/2010/main" val="363638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5521"/>
              </p:ext>
            </p:extLst>
          </p:nvPr>
        </p:nvGraphicFramePr>
        <p:xfrm>
          <a:off x="712912" y="920726"/>
          <a:ext cx="5214935" cy="2038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시스템에게 환불을 요청한다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3. </a:t>
                      </a:r>
                      <a:r>
                        <a:rPr lang="ko-KR" altLang="en-US" sz="1600" dirty="0"/>
                        <a:t>결제 시스템이 환불을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구매금액을 환불해주며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포인트를 사용했을 경우 다시 </a:t>
                      </a:r>
                      <a:r>
                        <a:rPr lang="ko-KR" altLang="en-US" sz="1600" dirty="0" err="1"/>
                        <a:t>사용될수</a:t>
                      </a:r>
                      <a:r>
                        <a:rPr lang="ko-KR" altLang="en-US" sz="1600" dirty="0"/>
                        <a:t> 있도록 반환한다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892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R" altLang="en-US" sz="2400" dirty="0"/>
              <a:t>환불</a:t>
            </a:r>
            <a:endParaRPr kumimoji="1" lang="ko-Kore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E22C8A-0EC9-8D62-BBAC-BA9BB45F03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1132" y="719243"/>
            <a:ext cx="4237074" cy="27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0382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사용자가 로그인하기 위해 기본정보를 입력하고 </a:t>
                      </a:r>
                      <a:r>
                        <a:rPr lang="ko-KR" altLang="en-US" sz="1800" dirty="0" err="1"/>
                        <a:t>회원가입한다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로그인 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회원가입</a:t>
            </a:r>
            <a:endParaRPr kumimoji="1" lang="ko-Kore-KR" altLang="en-US" sz="2500" dirty="0"/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FDD32003-4115-086F-D859-B843A23A7709}"/>
              </a:ext>
            </a:extLst>
          </p:cNvPr>
          <p:cNvSpPr/>
          <p:nvPr/>
        </p:nvSpPr>
        <p:spPr>
          <a:xfrm>
            <a:off x="8863217" y="1589592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523AB3-D8A4-DC1D-04F3-24D61CD3DDF8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이메일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5616ED93-6535-99F3-01AE-B7BF71CB23D9}"/>
              </a:ext>
            </a:extLst>
          </p:cNvPr>
          <p:cNvSpPr/>
          <p:nvPr/>
        </p:nvSpPr>
        <p:spPr>
          <a:xfrm>
            <a:off x="8862373" y="3505838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3E629E-666E-C896-F97B-982AA3504079}"/>
              </a:ext>
            </a:extLst>
          </p:cNvPr>
          <p:cNvSpPr txBox="1"/>
          <p:nvPr/>
        </p:nvSpPr>
        <p:spPr>
          <a:xfrm>
            <a:off x="7410295" y="344296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주소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10499503" y="4356284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92" name="矩形 20">
            <a:extLst>
              <a:ext uri="{FF2B5EF4-FFF2-40B4-BE49-F238E27FC236}">
                <a16:creationId xmlns:a16="http://schemas.microsoft.com/office/drawing/2014/main" id="{DA8DF41E-45A7-6D2C-D282-9A5792957D24}"/>
              </a:ext>
            </a:extLst>
          </p:cNvPr>
          <p:cNvSpPr/>
          <p:nvPr/>
        </p:nvSpPr>
        <p:spPr>
          <a:xfrm>
            <a:off x="8870953" y="2904720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D367C3-12A1-160F-F44C-B417564CB56D}"/>
              </a:ext>
            </a:extLst>
          </p:cNvPr>
          <p:cNvSpPr txBox="1"/>
          <p:nvPr/>
        </p:nvSpPr>
        <p:spPr>
          <a:xfrm>
            <a:off x="7418030" y="2841850"/>
            <a:ext cx="119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패스워드확인</a:t>
            </a:r>
          </a:p>
        </p:txBody>
      </p:sp>
      <p:sp>
        <p:nvSpPr>
          <p:cNvPr id="94" name="矩形 20">
            <a:extLst>
              <a:ext uri="{FF2B5EF4-FFF2-40B4-BE49-F238E27FC236}">
                <a16:creationId xmlns:a16="http://schemas.microsoft.com/office/drawing/2014/main" id="{D46E6D6A-82DF-F086-53E7-54F7321BE1CA}"/>
              </a:ext>
            </a:extLst>
          </p:cNvPr>
          <p:cNvSpPr/>
          <p:nvPr/>
        </p:nvSpPr>
        <p:spPr>
          <a:xfrm>
            <a:off x="8862373" y="3892752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7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1181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ore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로그인한 상태에서 개인 정보 페이지에서 회원 탈퇴 버튼을 누른다</a:t>
                      </a:r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회원탈퇴 후 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144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</a:t>
            </a:r>
            <a:r>
              <a:rPr kumimoji="1" lang="ko-Kore-KR" altLang="en-US" sz="3000" dirty="0"/>
              <a:t>회원탈퇴</a:t>
            </a:r>
            <a:endParaRPr kumimoji="1" lang="ko-Kore-KR" altLang="en-US" sz="25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6816549" y="5557711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탈퇴하시겠습니까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023729" y="6258187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8979102" y="6259256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39B41-D777-0BC8-8493-AA48551EBEEC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이메일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FA086-1A64-E519-ACEC-0994A9772982}"/>
              </a:ext>
            </a:extLst>
          </p:cNvPr>
          <p:cNvSpPr txBox="1"/>
          <p:nvPr/>
        </p:nvSpPr>
        <p:spPr>
          <a:xfrm>
            <a:off x="7410295" y="209404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38" name="矩形 20">
            <a:extLst>
              <a:ext uri="{FF2B5EF4-FFF2-40B4-BE49-F238E27FC236}">
                <a16:creationId xmlns:a16="http://schemas.microsoft.com/office/drawing/2014/main" id="{8E824604-5F21-A851-611D-30CDA415BCB6}"/>
              </a:ext>
            </a:extLst>
          </p:cNvPr>
          <p:cNvSpPr/>
          <p:nvPr/>
        </p:nvSpPr>
        <p:spPr>
          <a:xfrm>
            <a:off x="8862373" y="2863284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67809-80B7-F3A2-C83B-4F76099453EC}"/>
              </a:ext>
            </a:extLst>
          </p:cNvPr>
          <p:cNvSpPr txBox="1"/>
          <p:nvPr/>
        </p:nvSpPr>
        <p:spPr>
          <a:xfrm>
            <a:off x="7410295" y="2800414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주소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6A43E39-F8A4-678A-8CA0-11D1B3AF2C39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789502-71F2-552A-B02F-AA52986DE558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회원정보</a:t>
            </a:r>
            <a:endParaRPr kumimoji="1" lang="en-US" altLang="ko-Kore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188CD-A5D6-4583-E903-70960BF0B6FC}"/>
              </a:ext>
            </a:extLst>
          </p:cNvPr>
          <p:cNvSpPr txBox="1"/>
          <p:nvPr/>
        </p:nvSpPr>
        <p:spPr>
          <a:xfrm>
            <a:off x="7400680" y="4403695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회원탈퇴</a:t>
            </a:r>
          </a:p>
        </p:txBody>
      </p:sp>
      <p:sp>
        <p:nvSpPr>
          <p:cNvPr id="45" name="矩形 20">
            <a:extLst>
              <a:ext uri="{FF2B5EF4-FFF2-40B4-BE49-F238E27FC236}">
                <a16:creationId xmlns:a16="http://schemas.microsoft.com/office/drawing/2014/main" id="{6B125B8A-A30B-9B3B-BEBD-3F2305CC1D2E}"/>
              </a:ext>
            </a:extLst>
          </p:cNvPr>
          <p:cNvSpPr/>
          <p:nvPr/>
        </p:nvSpPr>
        <p:spPr>
          <a:xfrm>
            <a:off x="8862373" y="3250198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6301D-2C22-C001-9C70-242FC773FBB1}"/>
              </a:ext>
            </a:extLst>
          </p:cNvPr>
          <p:cNvSpPr txBox="1"/>
          <p:nvPr/>
        </p:nvSpPr>
        <p:spPr>
          <a:xfrm>
            <a:off x="8475158" y="1531725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preator335@gmail.com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B17D53-4AB2-29CB-5CAB-504F1F7A123C}"/>
              </a:ext>
            </a:extLst>
          </p:cNvPr>
          <p:cNvSpPr txBox="1"/>
          <p:nvPr/>
        </p:nvSpPr>
        <p:spPr>
          <a:xfrm>
            <a:off x="8475158" y="2044209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179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1812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등록한 </a:t>
                      </a:r>
                      <a:r>
                        <a:rPr lang="en-US" altLang="ko-KR" sz="1800" dirty="0"/>
                        <a:t>ID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password</a:t>
                      </a:r>
                      <a:r>
                        <a:rPr lang="ko-KR" altLang="en-US" sz="1800" dirty="0"/>
                        <a:t>로 로그인 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484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로그인</a:t>
            </a:r>
            <a:endParaRPr kumimoji="1" lang="ko-Kore-KR" altLang="en-US" sz="2500" dirty="0"/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8732610" y="5040282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05CDD-A0A4-F8D0-F54E-DFD9E5149DDF}"/>
              </a:ext>
            </a:extLst>
          </p:cNvPr>
          <p:cNvSpPr txBox="1"/>
          <p:nvPr/>
        </p:nvSpPr>
        <p:spPr>
          <a:xfrm>
            <a:off x="9760938" y="3413430"/>
            <a:ext cx="8771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7346-4347-A238-7D98-0049A446EE12}"/>
              </a:ext>
            </a:extLst>
          </p:cNvPr>
          <p:cNvSpPr txBox="1"/>
          <p:nvPr/>
        </p:nvSpPr>
        <p:spPr>
          <a:xfrm>
            <a:off x="7872413" y="4600575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아직 회원이 아니신가요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197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17960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</a:t>
                      </a:r>
                      <a:r>
                        <a:rPr lang="ko-Kore-KR" altLang="en-US" sz="1800" dirty="0"/>
                        <a:t>로그아웃 버튼을 누른다</a:t>
                      </a:r>
                      <a:r>
                        <a:rPr lang="en-US" altLang="ko-Kore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프로그램을 </a:t>
                      </a:r>
                      <a:r>
                        <a:rPr lang="ko-KR" altLang="en-US" dirty="0" err="1"/>
                        <a:t>종료시킨다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로그아웃</a:t>
            </a:r>
            <a:endParaRPr kumimoji="1" lang="ko-Kore-KR" altLang="en-US" sz="2500" dirty="0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593025" y="298332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6E5BB2-C519-6EF1-C417-8D3865723637}"/>
              </a:ext>
            </a:extLst>
          </p:cNvPr>
          <p:cNvSpPr txBox="1"/>
          <p:nvPr/>
        </p:nvSpPr>
        <p:spPr>
          <a:xfrm>
            <a:off x="7325558" y="2613995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내정보   판매정보   구매정보    로그아웃  </a:t>
            </a:r>
          </a:p>
        </p:txBody>
      </p:sp>
    </p:spTree>
    <p:extLst>
      <p:ext uri="{BB962C8B-B14F-4D97-AF65-F5344CB8AC3E}">
        <p14:creationId xmlns:p14="http://schemas.microsoft.com/office/powerpoint/2010/main" val="81039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1896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회원이 구매한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61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구매내역조회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D3E99-4839-C834-9BA0-0677B5B86E44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F17F8-A778-726C-001A-86399F645976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C9833-E7C7-08DF-5171-2F42A11FE859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14:cNvPr>
              <p14:cNvContentPartPr/>
              <p14:nvPr/>
            </p14:nvContentPartPr>
            <p14:xfrm>
              <a:off x="8996718" y="3134655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718" y="31166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14:cNvPr>
              <p14:cNvContentPartPr/>
              <p14:nvPr/>
            </p14:nvContentPartPr>
            <p14:xfrm>
              <a:off x="9008238" y="339385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238" y="33758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14:cNvPr>
              <p14:cNvContentPartPr/>
              <p14:nvPr/>
            </p14:nvContentPartPr>
            <p14:xfrm>
              <a:off x="9019038" y="3681135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1038" y="366313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FCFA32-E2A0-D6B8-5601-6869E86F8C4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71AF-347D-344B-5C4E-4DDAA2E2D616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2F3CFB-F5AA-CD01-7529-F0E43358A8CF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95A66-5C66-0D67-93AC-8DD4CDFFAAFB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C64CBE-2F3E-F516-57B2-9EECF8C88643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5215D-B57C-54C5-B97F-387B4C59D32A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0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20371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구매만족도를 정하고  평가를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적용된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만족도 평가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8" y="330425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구매만족도 평가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D5A45-ABA7-A88A-FB13-B32CD6DAB133}"/>
              </a:ext>
            </a:extLst>
          </p:cNvPr>
          <p:cNvSpPr txBox="1"/>
          <p:nvPr/>
        </p:nvSpPr>
        <p:spPr>
          <a:xfrm>
            <a:off x="7559066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D3762-6EEB-BC12-EFA8-D6A14EF446FC}"/>
              </a:ext>
            </a:extLst>
          </p:cNvPr>
          <p:cNvSpPr txBox="1"/>
          <p:nvPr/>
        </p:nvSpPr>
        <p:spPr>
          <a:xfrm>
            <a:off x="9085904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0482D1-9FF3-72D0-D38E-5B3F7BEA0227}"/>
              </a:ext>
            </a:extLst>
          </p:cNvPr>
          <p:cNvSpPr txBox="1"/>
          <p:nvPr/>
        </p:nvSpPr>
        <p:spPr>
          <a:xfrm>
            <a:off x="8319325" y="383719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E456-4CBF-9FC2-3031-ACA92603C620}"/>
              </a:ext>
            </a:extLst>
          </p:cNvPr>
          <p:cNvSpPr txBox="1"/>
          <p:nvPr/>
        </p:nvSpPr>
        <p:spPr>
          <a:xfrm>
            <a:off x="9846163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88E0D3-6CA8-B97F-EC69-74A17D0207C0}"/>
              </a:ext>
            </a:extLst>
          </p:cNvPr>
          <p:cNvSpPr txBox="1"/>
          <p:nvPr/>
        </p:nvSpPr>
        <p:spPr>
          <a:xfrm>
            <a:off x="10606422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05282C-62A1-9E31-2034-979B7C0E10E6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3DFEE7-CFE2-8F52-383F-F82B640A1D20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CC3C0-143D-3ADE-32B9-B8ACF96F63D5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7A4B80-67C2-46F4-106E-602A10EB7A47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6DECC1-645A-4D6D-4A70-17000660EC0B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4C21F-F6EE-46CB-0B9C-D38D7D498C1E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20565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환불 신청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표시를 누른다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환불 수거 신청을 택배 시스템에 보낸다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환불 신청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05282C-62A1-9E31-2034-979B7C0E10E6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3DFEE7-CFE2-8F52-383F-F82B640A1D20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CC3C0-143D-3ADE-32B9-B8ACF96F63D5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7A4B80-67C2-46F4-106E-602A10EB7A47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6DECC1-645A-4D6D-4A70-17000660EC0B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4C21F-F6EE-46CB-0B9C-D38D7D498C1E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1516145-12AD-DC27-380D-D7145180E5C6}"/>
              </a:ext>
            </a:extLst>
          </p:cNvPr>
          <p:cNvSpPr/>
          <p:nvPr/>
        </p:nvSpPr>
        <p:spPr>
          <a:xfrm>
            <a:off x="7075343" y="3939180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환불하시겠습니까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CA98F22-C587-7DE7-4E47-89F761C101E0}"/>
              </a:ext>
            </a:extLst>
          </p:cNvPr>
          <p:cNvSpPr/>
          <p:nvPr/>
        </p:nvSpPr>
        <p:spPr>
          <a:xfrm>
            <a:off x="10282523" y="4639656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94467C4-4FBB-1590-64A6-CA103471BF1C}"/>
              </a:ext>
            </a:extLst>
          </p:cNvPr>
          <p:cNvSpPr/>
          <p:nvPr/>
        </p:nvSpPr>
        <p:spPr>
          <a:xfrm>
            <a:off x="9237896" y="4640725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환불</a:t>
            </a:r>
          </a:p>
        </p:txBody>
      </p:sp>
    </p:spTree>
    <p:extLst>
      <p:ext uri="{BB962C8B-B14F-4D97-AF65-F5344CB8AC3E}">
        <p14:creationId xmlns:p14="http://schemas.microsoft.com/office/powerpoint/2010/main" val="75570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89733"/>
              </p:ext>
            </p:extLst>
          </p:nvPr>
        </p:nvGraphicFramePr>
        <p:xfrm>
          <a:off x="522718" y="982748"/>
          <a:ext cx="6080447" cy="53439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858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312186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5231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128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1554332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1554332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Extensions</a:t>
                      </a:r>
                    </a:p>
                    <a:p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번 이후에 사용자는 각 칸의 정보들을 수정할 수 있다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522718" y="422338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6D4C-1E4B-0C61-4E4B-075BC5FB6A6F}"/>
              </a:ext>
            </a:extLst>
          </p:cNvPr>
          <p:cNvSpPr txBox="1"/>
          <p:nvPr/>
        </p:nvSpPr>
        <p:spPr>
          <a:xfrm>
            <a:off x="7445865" y="121820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59AB0C5-4B0E-B8DF-ECCA-3B8F6A29B48F}"/>
                  </a:ext>
                </a:extLst>
              </p14:cNvPr>
              <p14:cNvContentPartPr/>
              <p14:nvPr/>
            </p14:nvContentPartPr>
            <p14:xfrm>
              <a:off x="9227386" y="2621134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59AB0C5-4B0E-B8DF-ECCA-3B8F6A29B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746" y="26034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97F49FA-7EBB-80DF-5E4F-D0638A2C0451}"/>
                  </a:ext>
                </a:extLst>
              </p14:cNvPr>
              <p14:cNvContentPartPr/>
              <p14:nvPr/>
            </p14:nvContentPartPr>
            <p14:xfrm>
              <a:off x="9238906" y="2880334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97F49FA-7EBB-80DF-5E4F-D0638A2C0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1266" y="28626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ECF2019-C929-69F1-4486-0789B0160027}"/>
                  </a:ext>
                </a:extLst>
              </p14:cNvPr>
              <p14:cNvContentPartPr/>
              <p14:nvPr/>
            </p14:nvContentPartPr>
            <p14:xfrm>
              <a:off x="9249706" y="316761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ECF2019-C929-69F1-4486-0789B0160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706" y="3149614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C0CC475-7194-C4A6-824F-16D09D39EC9B}"/>
              </a:ext>
            </a:extLst>
          </p:cNvPr>
          <p:cNvCxnSpPr/>
          <p:nvPr/>
        </p:nvCxnSpPr>
        <p:spPr>
          <a:xfrm>
            <a:off x="7030864" y="1078725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14857-8C28-E4EF-F372-18BF08F660FC}"/>
              </a:ext>
            </a:extLst>
          </p:cNvPr>
          <p:cNvSpPr txBox="1"/>
          <p:nvPr/>
        </p:nvSpPr>
        <p:spPr>
          <a:xfrm>
            <a:off x="7343775" y="61341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판매중 의류 조회</a:t>
            </a:r>
            <a:endParaRPr kumimoji="1" lang="en-US" altLang="ko-Kore-KR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AFF3DB8-2CA0-80A5-8ED4-E892CF2A9E17}"/>
              </a:ext>
            </a:extLst>
          </p:cNvPr>
          <p:cNvCxnSpPr>
            <a:cxnSpLocks/>
          </p:cNvCxnSpPr>
          <p:nvPr/>
        </p:nvCxnSpPr>
        <p:spPr>
          <a:xfrm>
            <a:off x="7343775" y="1078725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661199-F4CF-1D97-D752-692EC68EAA14}"/>
              </a:ext>
            </a:extLst>
          </p:cNvPr>
          <p:cNvSpPr txBox="1"/>
          <p:nvPr/>
        </p:nvSpPr>
        <p:spPr>
          <a:xfrm>
            <a:off x="7014863" y="1218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E3719-FA5D-C7D5-6934-2466D22305D6}"/>
              </a:ext>
            </a:extLst>
          </p:cNvPr>
          <p:cNvSpPr txBox="1"/>
          <p:nvPr/>
        </p:nvSpPr>
        <p:spPr>
          <a:xfrm>
            <a:off x="8967562" y="12188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987D09-4083-DF4C-CD0C-722AF0F12C3A}"/>
              </a:ext>
            </a:extLst>
          </p:cNvPr>
          <p:cNvSpPr txBox="1"/>
          <p:nvPr/>
        </p:nvSpPr>
        <p:spPr>
          <a:xfrm>
            <a:off x="10571420" y="121820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29528-F1EF-CBC3-A0C6-BE6705B022C2}"/>
              </a:ext>
            </a:extLst>
          </p:cNvPr>
          <p:cNvSpPr txBox="1"/>
          <p:nvPr/>
        </p:nvSpPr>
        <p:spPr>
          <a:xfrm>
            <a:off x="7445865" y="156491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C0FCA5-CB5F-AA97-3FE9-4DAA1EFB463F}"/>
              </a:ext>
            </a:extLst>
          </p:cNvPr>
          <p:cNvSpPr txBox="1"/>
          <p:nvPr/>
        </p:nvSpPr>
        <p:spPr>
          <a:xfrm>
            <a:off x="7014863" y="156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36043-3C08-2970-8789-DD99A45D24AD}"/>
              </a:ext>
            </a:extLst>
          </p:cNvPr>
          <p:cNvSpPr txBox="1"/>
          <p:nvPr/>
        </p:nvSpPr>
        <p:spPr>
          <a:xfrm>
            <a:off x="8967562" y="156553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323A0-4661-1596-EF69-938F5143ABA7}"/>
              </a:ext>
            </a:extLst>
          </p:cNvPr>
          <p:cNvSpPr txBox="1"/>
          <p:nvPr/>
        </p:nvSpPr>
        <p:spPr>
          <a:xfrm>
            <a:off x="10571420" y="156491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58664-4716-EDE0-79C7-9D7CBB896AD9}"/>
              </a:ext>
            </a:extLst>
          </p:cNvPr>
          <p:cNvSpPr txBox="1"/>
          <p:nvPr/>
        </p:nvSpPr>
        <p:spPr>
          <a:xfrm>
            <a:off x="7445865" y="189982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75232-6A82-DE93-0658-29CC35C5E688}"/>
              </a:ext>
            </a:extLst>
          </p:cNvPr>
          <p:cNvSpPr txBox="1"/>
          <p:nvPr/>
        </p:nvSpPr>
        <p:spPr>
          <a:xfrm>
            <a:off x="7014863" y="1899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BF87E-83A4-F8F0-C9CE-B420264991CE}"/>
              </a:ext>
            </a:extLst>
          </p:cNvPr>
          <p:cNvSpPr txBox="1"/>
          <p:nvPr/>
        </p:nvSpPr>
        <p:spPr>
          <a:xfrm>
            <a:off x="8967562" y="19004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B0871-4E6E-CF6D-9E89-F0A7B579C834}"/>
              </a:ext>
            </a:extLst>
          </p:cNvPr>
          <p:cNvSpPr txBox="1"/>
          <p:nvPr/>
        </p:nvSpPr>
        <p:spPr>
          <a:xfrm>
            <a:off x="10571420" y="189982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66" name="矩形 20">
            <a:extLst>
              <a:ext uri="{FF2B5EF4-FFF2-40B4-BE49-F238E27FC236}">
                <a16:creationId xmlns:a16="http://schemas.microsoft.com/office/drawing/2014/main" id="{8D86A6B0-E42D-0919-42C1-18EE3A66400D}"/>
              </a:ext>
            </a:extLst>
          </p:cNvPr>
          <p:cNvSpPr/>
          <p:nvPr/>
        </p:nvSpPr>
        <p:spPr>
          <a:xfrm>
            <a:off x="9267639" y="423098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8234A7-873E-ECB3-10C8-92AB791D42CA}"/>
              </a:ext>
            </a:extLst>
          </p:cNvPr>
          <p:cNvSpPr txBox="1"/>
          <p:nvPr/>
        </p:nvSpPr>
        <p:spPr>
          <a:xfrm>
            <a:off x="7814717" y="4168117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68" name="矩形 20">
            <a:extLst>
              <a:ext uri="{FF2B5EF4-FFF2-40B4-BE49-F238E27FC236}">
                <a16:creationId xmlns:a16="http://schemas.microsoft.com/office/drawing/2014/main" id="{CD67409C-ED45-388B-87F2-7769E88B244E}"/>
              </a:ext>
            </a:extLst>
          </p:cNvPr>
          <p:cNvSpPr/>
          <p:nvPr/>
        </p:nvSpPr>
        <p:spPr>
          <a:xfrm>
            <a:off x="9267639" y="4669363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AB5B2A-E1D3-7294-6F34-28590C4F54BC}"/>
              </a:ext>
            </a:extLst>
          </p:cNvPr>
          <p:cNvSpPr txBox="1"/>
          <p:nvPr/>
        </p:nvSpPr>
        <p:spPr>
          <a:xfrm>
            <a:off x="7814717" y="4606493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70" name="矩形 20">
            <a:extLst>
              <a:ext uri="{FF2B5EF4-FFF2-40B4-BE49-F238E27FC236}">
                <a16:creationId xmlns:a16="http://schemas.microsoft.com/office/drawing/2014/main" id="{EAE944C3-7674-64C3-20B3-392395996FF1}"/>
              </a:ext>
            </a:extLst>
          </p:cNvPr>
          <p:cNvSpPr/>
          <p:nvPr/>
        </p:nvSpPr>
        <p:spPr>
          <a:xfrm>
            <a:off x="9267639" y="5107739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0C9FCD-1BEE-5FE5-31A4-4F99A8217E44}"/>
              </a:ext>
            </a:extLst>
          </p:cNvPr>
          <p:cNvSpPr txBox="1"/>
          <p:nvPr/>
        </p:nvSpPr>
        <p:spPr>
          <a:xfrm>
            <a:off x="7814717" y="5044869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72" name="矩形 20">
            <a:extLst>
              <a:ext uri="{FF2B5EF4-FFF2-40B4-BE49-F238E27FC236}">
                <a16:creationId xmlns:a16="http://schemas.microsoft.com/office/drawing/2014/main" id="{28AC050A-6434-656E-D9A8-BED6EB36A261}"/>
              </a:ext>
            </a:extLst>
          </p:cNvPr>
          <p:cNvSpPr/>
          <p:nvPr/>
        </p:nvSpPr>
        <p:spPr>
          <a:xfrm>
            <a:off x="9266796" y="5578820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9211D7-B2D2-5875-0833-EBD1DF00FB98}"/>
              </a:ext>
            </a:extLst>
          </p:cNvPr>
          <p:cNvSpPr txBox="1"/>
          <p:nvPr/>
        </p:nvSpPr>
        <p:spPr>
          <a:xfrm>
            <a:off x="7814717" y="5515950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CB4B90-5486-0D35-9FA3-DDF7A25C7465}"/>
              </a:ext>
            </a:extLst>
          </p:cNvPr>
          <p:cNvSpPr txBox="1"/>
          <p:nvPr/>
        </p:nvSpPr>
        <p:spPr>
          <a:xfrm>
            <a:off x="10098106" y="5029980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291113-6D92-6BE9-FA53-CB61B75F1630}"/>
              </a:ext>
            </a:extLst>
          </p:cNvPr>
          <p:cNvSpPr txBox="1"/>
          <p:nvPr/>
        </p:nvSpPr>
        <p:spPr>
          <a:xfrm>
            <a:off x="10098106" y="5546115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76" name="矩形 20">
            <a:extLst>
              <a:ext uri="{FF2B5EF4-FFF2-40B4-BE49-F238E27FC236}">
                <a16:creationId xmlns:a16="http://schemas.microsoft.com/office/drawing/2014/main" id="{4E7370B7-B88F-F3D7-FBA7-2809569D4A5B}"/>
              </a:ext>
            </a:extLst>
          </p:cNvPr>
          <p:cNvSpPr/>
          <p:nvPr/>
        </p:nvSpPr>
        <p:spPr>
          <a:xfrm>
            <a:off x="9266796" y="6050540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950E8D-286E-92C4-043B-6FB7964EC477}"/>
              </a:ext>
            </a:extLst>
          </p:cNvPr>
          <p:cNvSpPr txBox="1"/>
          <p:nvPr/>
        </p:nvSpPr>
        <p:spPr>
          <a:xfrm>
            <a:off x="7813874" y="5987670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78" name="矩形 20">
            <a:extLst>
              <a:ext uri="{FF2B5EF4-FFF2-40B4-BE49-F238E27FC236}">
                <a16:creationId xmlns:a16="http://schemas.microsoft.com/office/drawing/2014/main" id="{E272BC34-97C2-5BAE-8BED-B2FBECCEEF6D}"/>
              </a:ext>
            </a:extLst>
          </p:cNvPr>
          <p:cNvSpPr/>
          <p:nvPr/>
        </p:nvSpPr>
        <p:spPr>
          <a:xfrm>
            <a:off x="9909543" y="6049901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202A6E40-1A5A-3857-90B5-03CABBE0C47C}"/>
              </a:ext>
            </a:extLst>
          </p:cNvPr>
          <p:cNvSpPr/>
          <p:nvPr/>
        </p:nvSpPr>
        <p:spPr>
          <a:xfrm>
            <a:off x="10552290" y="6049900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36AFE-FEDB-D5AD-A087-587DC01B43F7}"/>
              </a:ext>
            </a:extLst>
          </p:cNvPr>
          <p:cNvSpPr txBox="1"/>
          <p:nvPr/>
        </p:nvSpPr>
        <p:spPr>
          <a:xfrm>
            <a:off x="9608524" y="60171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DE38BF-164D-BC91-9963-64DB1F031139}"/>
              </a:ext>
            </a:extLst>
          </p:cNvPr>
          <p:cNvSpPr txBox="1"/>
          <p:nvPr/>
        </p:nvSpPr>
        <p:spPr>
          <a:xfrm>
            <a:off x="10240382" y="60431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9E110488-4DC5-5AFC-51DC-64C6D1EC1214}"/>
              </a:ext>
            </a:extLst>
          </p:cNvPr>
          <p:cNvCxnSpPr/>
          <p:nvPr/>
        </p:nvCxnSpPr>
        <p:spPr>
          <a:xfrm>
            <a:off x="7011734" y="38673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46FD35-7F00-B52F-70C0-F8F39459BB56}"/>
              </a:ext>
            </a:extLst>
          </p:cNvPr>
          <p:cNvSpPr txBox="1"/>
          <p:nvPr/>
        </p:nvSpPr>
        <p:spPr>
          <a:xfrm>
            <a:off x="7324645" y="34020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상품 정보 수정</a:t>
            </a:r>
            <a:endParaRPr kumimoji="1" lang="en-US" altLang="ko-Kore-K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355901-687C-156C-8A4E-BAE7D46A8FA6}"/>
              </a:ext>
            </a:extLst>
          </p:cNvPr>
          <p:cNvSpPr txBox="1"/>
          <p:nvPr/>
        </p:nvSpPr>
        <p:spPr>
          <a:xfrm>
            <a:off x="10867433" y="6466339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672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10317"/>
              </p:ext>
            </p:extLst>
          </p:nvPr>
        </p:nvGraphicFramePr>
        <p:xfrm>
          <a:off x="881063" y="871537"/>
          <a:ext cx="5214937" cy="52175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2111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211158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903A52-02A7-B4EE-F6B0-3D0F92C99BED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3E5B205-0A99-62B4-10FE-0BEE01952CC2}"/>
                  </a:ext>
                </a:extLst>
              </p14:cNvPr>
              <p14:cNvContentPartPr/>
              <p14:nvPr/>
            </p14:nvContentPartPr>
            <p14:xfrm>
              <a:off x="9013073" y="2872843"/>
              <a:ext cx="360" cy="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3E5B205-0A99-62B4-10FE-0BEE01952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433" y="28552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FC3110B3-F9F3-20FF-29E3-F75158F0222B}"/>
                  </a:ext>
                </a:extLst>
              </p14:cNvPr>
              <p14:cNvContentPartPr/>
              <p14:nvPr/>
            </p14:nvContentPartPr>
            <p14:xfrm>
              <a:off x="9024593" y="3132043"/>
              <a:ext cx="360" cy="3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FC3110B3-F9F3-20FF-29E3-F75158F02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953" y="31144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EA08FBF-177A-A980-EBFB-3959F8E20A0D}"/>
                  </a:ext>
                </a:extLst>
              </p14:cNvPr>
              <p14:cNvContentPartPr/>
              <p14:nvPr/>
            </p14:nvContentPartPr>
            <p14:xfrm>
              <a:off x="9035393" y="3419323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EA08FBF-177A-A980-EBFB-3959F8E20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7393" y="340132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A76741F9-B31E-E4DA-FCD7-9A728239E4DA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315C98-8329-6BAB-7F93-5CBD6F7ADF5F}"/>
              </a:ext>
            </a:extLst>
          </p:cNvPr>
          <p:cNvSpPr txBox="1"/>
          <p:nvPr/>
        </p:nvSpPr>
        <p:spPr>
          <a:xfrm>
            <a:off x="7129462" y="8651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판매완료 의류 조회</a:t>
            </a:r>
            <a:endParaRPr kumimoji="1" lang="en-US" altLang="ko-Kore-KR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B86675-CA86-B646-39D7-7B42D27A0E9B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CC07BB-625A-0976-CF8D-1CFE473A5599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193FA-6394-FB1F-E237-5D2899E458F3}"/>
              </a:ext>
            </a:extLst>
          </p:cNvPr>
          <p:cNvSpPr txBox="1"/>
          <p:nvPr/>
        </p:nvSpPr>
        <p:spPr>
          <a:xfrm>
            <a:off x="8753249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3EA8A3-DF77-B5EC-8419-5385AF28E59B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A281B3-353B-785D-FDDA-F174D1E97402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586C8-35CD-413E-A6ED-6B27415051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49A5AE-FD45-C44C-B151-E0CFE3ADA9F1}"/>
              </a:ext>
            </a:extLst>
          </p:cNvPr>
          <p:cNvSpPr txBox="1"/>
          <p:nvPr/>
        </p:nvSpPr>
        <p:spPr>
          <a:xfrm>
            <a:off x="8753249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FE1A89-6E58-24BE-AAF3-3B42ADAE6CCB}"/>
              </a:ext>
            </a:extLst>
          </p:cNvPr>
          <p:cNvSpPr txBox="1"/>
          <p:nvPr/>
        </p:nvSpPr>
        <p:spPr>
          <a:xfrm>
            <a:off x="10357107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146DFC-F169-AF33-62A3-B4600DD5196B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703ED8-2B46-EADA-F506-7F853933BBB2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32030D-479D-2D1E-0A6D-477AE708636B}"/>
              </a:ext>
            </a:extLst>
          </p:cNvPr>
          <p:cNvSpPr txBox="1"/>
          <p:nvPr/>
        </p:nvSpPr>
        <p:spPr>
          <a:xfrm>
            <a:off x="8753249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5A284-3CC6-C48E-A471-91B83DA57E6D}"/>
              </a:ext>
            </a:extLst>
          </p:cNvPr>
          <p:cNvSpPr txBox="1"/>
          <p:nvPr/>
        </p:nvSpPr>
        <p:spPr>
          <a:xfrm>
            <a:off x="10357107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63" name="矩形 20">
            <a:extLst>
              <a:ext uri="{FF2B5EF4-FFF2-40B4-BE49-F238E27FC236}">
                <a16:creationId xmlns:a16="http://schemas.microsoft.com/office/drawing/2014/main" id="{B9B2A1EE-8787-C9D7-8543-009557937F8C}"/>
              </a:ext>
            </a:extLst>
          </p:cNvPr>
          <p:cNvSpPr/>
          <p:nvPr/>
        </p:nvSpPr>
        <p:spPr>
          <a:xfrm>
            <a:off x="9053326" y="4304832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14FFC8-B5C0-3497-AA9B-B30BD1A24B92}"/>
              </a:ext>
            </a:extLst>
          </p:cNvPr>
          <p:cNvSpPr txBox="1"/>
          <p:nvPr/>
        </p:nvSpPr>
        <p:spPr>
          <a:xfrm>
            <a:off x="7600404" y="424196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65" name="矩形 20">
            <a:extLst>
              <a:ext uri="{FF2B5EF4-FFF2-40B4-BE49-F238E27FC236}">
                <a16:creationId xmlns:a16="http://schemas.microsoft.com/office/drawing/2014/main" id="{A4A9DC89-8DBE-72A1-09F8-9B157E59FA0C}"/>
              </a:ext>
            </a:extLst>
          </p:cNvPr>
          <p:cNvSpPr/>
          <p:nvPr/>
        </p:nvSpPr>
        <p:spPr>
          <a:xfrm>
            <a:off x="9053326" y="474320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D4CFE-135C-B8A0-6E52-D43DEAC343E4}"/>
              </a:ext>
            </a:extLst>
          </p:cNvPr>
          <p:cNvSpPr txBox="1"/>
          <p:nvPr/>
        </p:nvSpPr>
        <p:spPr>
          <a:xfrm>
            <a:off x="7600404" y="468033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67" name="矩形 20">
            <a:extLst>
              <a:ext uri="{FF2B5EF4-FFF2-40B4-BE49-F238E27FC236}">
                <a16:creationId xmlns:a16="http://schemas.microsoft.com/office/drawing/2014/main" id="{0BBBDE89-4290-80B6-6D2A-AD9330F55E10}"/>
              </a:ext>
            </a:extLst>
          </p:cNvPr>
          <p:cNvSpPr/>
          <p:nvPr/>
        </p:nvSpPr>
        <p:spPr>
          <a:xfrm>
            <a:off x="9053326" y="518158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223BC-2111-4E8A-E4A2-C17BF6A4085C}"/>
              </a:ext>
            </a:extLst>
          </p:cNvPr>
          <p:cNvSpPr txBox="1"/>
          <p:nvPr/>
        </p:nvSpPr>
        <p:spPr>
          <a:xfrm>
            <a:off x="7600404" y="5118714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69" name="矩形 20">
            <a:extLst>
              <a:ext uri="{FF2B5EF4-FFF2-40B4-BE49-F238E27FC236}">
                <a16:creationId xmlns:a16="http://schemas.microsoft.com/office/drawing/2014/main" id="{7FFFDCBC-0B45-643B-F5B2-16F6697D450D}"/>
              </a:ext>
            </a:extLst>
          </p:cNvPr>
          <p:cNvSpPr/>
          <p:nvPr/>
        </p:nvSpPr>
        <p:spPr>
          <a:xfrm>
            <a:off x="9052483" y="565266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10B03E-3059-007C-7B4A-6C2BE51ED18E}"/>
              </a:ext>
            </a:extLst>
          </p:cNvPr>
          <p:cNvSpPr txBox="1"/>
          <p:nvPr/>
        </p:nvSpPr>
        <p:spPr>
          <a:xfrm>
            <a:off x="7600404" y="558979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BE5634-0F1C-3861-02E0-03D740CF1373}"/>
              </a:ext>
            </a:extLst>
          </p:cNvPr>
          <p:cNvSpPr txBox="1"/>
          <p:nvPr/>
        </p:nvSpPr>
        <p:spPr>
          <a:xfrm>
            <a:off x="9883793" y="5103825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A0802-B6F4-F548-2B90-587C8FF428A0}"/>
              </a:ext>
            </a:extLst>
          </p:cNvPr>
          <p:cNvSpPr txBox="1"/>
          <p:nvPr/>
        </p:nvSpPr>
        <p:spPr>
          <a:xfrm>
            <a:off x="9883793" y="5619960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7049FD47-9F78-AAD4-959F-FD3170FCA132}"/>
              </a:ext>
            </a:extLst>
          </p:cNvPr>
          <p:cNvSpPr/>
          <p:nvPr/>
        </p:nvSpPr>
        <p:spPr>
          <a:xfrm>
            <a:off x="9052483" y="6124385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48DE91-E96C-FE57-9224-1F74CD9F631F}"/>
              </a:ext>
            </a:extLst>
          </p:cNvPr>
          <p:cNvSpPr txBox="1"/>
          <p:nvPr/>
        </p:nvSpPr>
        <p:spPr>
          <a:xfrm>
            <a:off x="7599561" y="6061515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1A0A3156-A89E-0B10-4259-0F05DF22427F}"/>
              </a:ext>
            </a:extLst>
          </p:cNvPr>
          <p:cNvSpPr/>
          <p:nvPr/>
        </p:nvSpPr>
        <p:spPr>
          <a:xfrm>
            <a:off x="9695230" y="6123746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矩形 20">
            <a:extLst>
              <a:ext uri="{FF2B5EF4-FFF2-40B4-BE49-F238E27FC236}">
                <a16:creationId xmlns:a16="http://schemas.microsoft.com/office/drawing/2014/main" id="{7BDB3545-9ED6-4836-DB27-DD81EC1554F4}"/>
              </a:ext>
            </a:extLst>
          </p:cNvPr>
          <p:cNvSpPr/>
          <p:nvPr/>
        </p:nvSpPr>
        <p:spPr>
          <a:xfrm>
            <a:off x="10337977" y="6123745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96CC1D-ECA2-7CA2-5457-76202B286ECA}"/>
              </a:ext>
            </a:extLst>
          </p:cNvPr>
          <p:cNvSpPr txBox="1"/>
          <p:nvPr/>
        </p:nvSpPr>
        <p:spPr>
          <a:xfrm>
            <a:off x="9394211" y="60910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4EC930-620B-71C7-8421-A7E26DA5466F}"/>
              </a:ext>
            </a:extLst>
          </p:cNvPr>
          <p:cNvSpPr txBox="1"/>
          <p:nvPr/>
        </p:nvSpPr>
        <p:spPr>
          <a:xfrm>
            <a:off x="10026069" y="611695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877A88CD-44A6-A9F0-21CD-96A04BBC3139}"/>
              </a:ext>
            </a:extLst>
          </p:cNvPr>
          <p:cNvCxnSpPr/>
          <p:nvPr/>
        </p:nvCxnSpPr>
        <p:spPr>
          <a:xfrm>
            <a:off x="6797421" y="394120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51522CB-17CE-1BFC-3DB8-30048016E13D}"/>
              </a:ext>
            </a:extLst>
          </p:cNvPr>
          <p:cNvSpPr txBox="1"/>
          <p:nvPr/>
        </p:nvSpPr>
        <p:spPr>
          <a:xfrm>
            <a:off x="7110332" y="347589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상품 정보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31707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517DEE-6D11-4C4F-3E07-137BFD8B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65847"/>
              </p:ext>
            </p:extLst>
          </p:nvPr>
        </p:nvGraphicFramePr>
        <p:xfrm>
          <a:off x="559787" y="1032174"/>
          <a:ext cx="5536213" cy="41624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377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42442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168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종료일이 된 상품의 상태를 판매 완료로 바꿀 것을 요청한다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행당 상품의 상태를 판매완료로 바꾼다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8DF15F-9826-34CD-57A4-019C99C61338}"/>
              </a:ext>
            </a:extLst>
          </p:cNvPr>
          <p:cNvSpPr txBox="1"/>
          <p:nvPr/>
        </p:nvSpPr>
        <p:spPr>
          <a:xfrm>
            <a:off x="559787" y="471764"/>
            <a:ext cx="6721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판매완료 이벤트</a:t>
            </a:r>
          </a:p>
        </p:txBody>
      </p:sp>
    </p:spTree>
    <p:extLst>
      <p:ext uri="{BB962C8B-B14F-4D97-AF65-F5344CB8AC3E}">
        <p14:creationId xmlns:p14="http://schemas.microsoft.com/office/powerpoint/2010/main" val="39948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88754"/>
              </p:ext>
            </p:extLst>
          </p:nvPr>
        </p:nvGraphicFramePr>
        <p:xfrm>
          <a:off x="881063" y="871537"/>
          <a:ext cx="5214937" cy="42452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19204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5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B7744-01C9-C431-CC2A-33643C2EBA9C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DAA507-ADF0-80A6-0E25-1A56137F8C3F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8F639B-6139-A5BE-04C9-232D84458006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646BA8C-BD8A-A188-DB13-2EBFA2928F25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F86C6-97B8-CB66-214E-389FFF6AEFF7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F86C-5896-8B93-67BC-C99C66A8F9D9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5,200,000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5174-1034-56B1-8D84-095507A7A220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ABA90A-9D14-ABBC-2319-DBE680538B41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AC9E2-D77E-82BD-6B82-20A76A155F04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4C0E20-941E-382E-79D5-AE96303A2F4A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ECA59-A76F-95C7-CA74-5A68150DD276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1C0FA-B73E-2E86-2922-04E7FA0CDD76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9F53A-D94B-2077-42C5-4940A4F8364D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B877E-B695-197A-B32F-E585B736A4C4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9097D-4E02-95FB-3CFA-6CC93371205E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58E0754E-2615-DA8A-1AAD-ED17774D3F12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87478DA-7C3A-35BF-89A9-A9542B24B13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1FAE707-20C7-9B3F-98B3-8E77BDFFFFEC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C18232-C6DB-ACF2-44C0-CD5AD57407F1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F2D28-EADB-AE61-6EC8-A9DE0479C7AD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2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E8FB2-38AA-B77D-0C0B-A015240B3B38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64D8A-682E-0C41-CB3C-0F61C2C647AD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28CCD-309E-11F6-9660-19593E025EBC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93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1D4549-79EF-726C-567D-FA4B7A2B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52708"/>
              </p:ext>
            </p:extLst>
          </p:nvPr>
        </p:nvGraphicFramePr>
        <p:xfrm>
          <a:off x="584501" y="789158"/>
          <a:ext cx="5511499" cy="46532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31149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34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구매한 상품에 대한 총액 및 평균 구매만족도를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371C6D-71B5-8666-0A59-73F0967C3530}"/>
              </a:ext>
            </a:extLst>
          </p:cNvPr>
          <p:cNvSpPr txBox="1"/>
          <p:nvPr/>
        </p:nvSpPr>
        <p:spPr>
          <a:xfrm>
            <a:off x="584501" y="228748"/>
            <a:ext cx="575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6F0FC-9685-9009-D5DD-B9BA88728238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8853F92-DA2E-62FF-0076-7B93EC7EAB2E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237B0C-72BE-9758-864A-DC75585C800F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53B688E-3C8C-AF10-4088-B51AE25DCB5A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C1742F-8888-4073-1B3F-660E747440AE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80952-84E0-4A2D-7AFB-6EED8D3AF26E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1,500,000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C4F78-C259-D3FE-ED09-9C69DE20273E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7B397-FB98-A884-27FB-A312D700C83D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8A0A4-F138-9D6B-2DFB-8F100D041CA3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0856A-0FEB-B5FC-7C3D-19D9DA1374BB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D99993-527F-05E1-4CCF-06B9C470B395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92421C-38B2-F308-1578-5EB9066E8A92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DEFC26-06F2-A301-5D8C-90562BF2981C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9EAB05-4B35-27ED-3568-340E5E3DCFE6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E4584-CFF7-8449-7D42-B268B12AEA05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593F81A-19A3-6675-BF92-104E0838E40A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6BC67C5-E409-DCA5-BB30-BE511D4FA22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7D3B64EA-8E34-F1DD-491C-E51A6A3BCE8A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E6E5FE-BAAC-0D64-AD7A-BCE1B514F0E7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310ACE-6FB2-3744-86F2-8799B1E2FB6C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F5C0C-6AA1-8BE3-99B9-58E38CB3796E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E87E75-F0CA-9991-BF8F-9711A247C552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5793A-1315-061E-9E50-E5A67A6CC603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2A4F24A-EFDC-C6E4-F4A6-389DBF3FC6A4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2A4F24A-EFDC-C6E4-F4A6-389DBF3FC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75EB10A-1F3A-CE91-2B06-4DDEC1F0334D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75EB10A-1F3A-CE91-2B06-4DDEC1F03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5DF88E8-51CF-0B0C-2058-8BA502740848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5DF88E8-51CF-0B0C-2058-8BA502740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947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개월이 지난 구매내역 자동 삭제 이벤트가 구매내역 삭제를 요청한다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구매내역이 사용자의 기록에서 삭제된다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구매 내역 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 삭제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753249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D3E99-4839-C834-9BA0-0677B5B86E44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753249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F17F8-A778-726C-001A-86399F645976}"/>
              </a:ext>
            </a:extLst>
          </p:cNvPr>
          <p:cNvSpPr txBox="1"/>
          <p:nvPr/>
        </p:nvSpPr>
        <p:spPr>
          <a:xfrm>
            <a:off x="10357107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753249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C9833-E7C7-08DF-5171-2F42A11FE859}"/>
              </a:ext>
            </a:extLst>
          </p:cNvPr>
          <p:cNvSpPr txBox="1"/>
          <p:nvPr/>
        </p:nvSpPr>
        <p:spPr>
          <a:xfrm>
            <a:off x="10357107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77D4285-13AC-4D6F-9D23-9912D572AE6B}"/>
              </a:ext>
            </a:extLst>
          </p:cNvPr>
          <p:cNvSpPr/>
          <p:nvPr/>
        </p:nvSpPr>
        <p:spPr>
          <a:xfrm>
            <a:off x="7025788" y="3455162"/>
            <a:ext cx="4375947" cy="6429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</a:t>
            </a:r>
            <a:r>
              <a:rPr kumimoji="1" lang="ko-Kore-KR" altLang="en-US" dirty="0">
                <a:solidFill>
                  <a:schemeClr val="tx1"/>
                </a:solidFill>
              </a:rPr>
              <a:t>개월이 지난 기록만 삭제 할 수 있습니다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7" y="464559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삭제하시겠습니까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357107" y="5388085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9312480" y="5389154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9921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80130"/>
              </p:ext>
            </p:extLst>
          </p:nvPr>
        </p:nvGraphicFramePr>
        <p:xfrm>
          <a:off x="881063" y="871537"/>
          <a:ext cx="5214937" cy="50325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09318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1969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매월 말일이 되면 구매 통계 정보 공지 이벤트가 공지를 보낼 것을 요청한다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시스템에 공지 내용 송신을 요청한다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1969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시스템이 공지내용을 사용자 이메일에 보낸다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26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정보 공지</a:t>
            </a:r>
          </a:p>
        </p:txBody>
      </p:sp>
    </p:spTree>
    <p:extLst>
      <p:ext uri="{BB962C8B-B14F-4D97-AF65-F5344CB8AC3E}">
        <p14:creationId xmlns:p14="http://schemas.microsoft.com/office/powerpoint/2010/main" val="32905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2412"/>
              </p:ext>
            </p:extLst>
          </p:nvPr>
        </p:nvGraphicFramePr>
        <p:xfrm>
          <a:off x="750334" y="1080394"/>
          <a:ext cx="5214937" cy="49249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83697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2243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검색 조건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 중에 하나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선택하여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상품명의 오름차순으로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  <a:tr h="184425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2</a:t>
                      </a:r>
                      <a:r>
                        <a:rPr lang="ko-Kore-KR" altLang="en-US" sz="1600" dirty="0"/>
                        <a:t>번 이후에 </a:t>
                      </a:r>
                      <a:r>
                        <a:rPr lang="ko-KR" altLang="en-US" sz="1600" dirty="0"/>
                        <a:t>사용자가 정렬 기준을 평균 구매만족도로 변경할 수 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2771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639124" y="526396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상품리스트 검색</a:t>
            </a:r>
            <a:endParaRPr kumimoji="1"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07B32-84DB-09DB-E5F8-2D9B6F4C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97" y="1326950"/>
            <a:ext cx="4782674" cy="402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C1BF-3896-658B-3B50-C9FCED3407F1}"/>
              </a:ext>
            </a:extLst>
          </p:cNvPr>
          <p:cNvSpPr txBox="1"/>
          <p:nvPr/>
        </p:nvSpPr>
        <p:spPr>
          <a:xfrm>
            <a:off x="8303741" y="1940011"/>
            <a:ext cx="10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상품리스트</a:t>
            </a:r>
            <a:r>
              <a:rPr kumimoji="1" lang="ko-KR" altLang="en-US" sz="900" dirty="0"/>
              <a:t> 검색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5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1051</Words>
  <Application>Microsoft Macintosh PowerPoint</Application>
  <PresentationFormat>와이드스크린</PresentationFormat>
  <Paragraphs>323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금세현</cp:lastModifiedBy>
  <cp:revision>47</cp:revision>
  <dcterms:created xsi:type="dcterms:W3CDTF">2022-04-23T13:55:43Z</dcterms:created>
  <dcterms:modified xsi:type="dcterms:W3CDTF">2022-05-02T01:38:07Z</dcterms:modified>
</cp:coreProperties>
</file>