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2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43 24575,'-11'0'0,"-7"0"0,-7 0 0,-1 0 0,5 1 0,9 1 0,7 0 0,4 0 0,5-2 0,4 0 0,0 0 0,7 0 0,8-2 0,8 0 0,5-3 0,-2 1 0,-8 2 0,-5 0 0,-2-1 0,-8 2 0,1-3 0,-7 2 0,1 0 0,0 1 0,-1 1 0,-5 0 0,-8 0 0,-18 0 0,-10 0 0,-5 0 0,7 0 0,12 0 0,8 0 0,5 0 0,3 0 0,5 0 0,7 0 0,6 0 0,12 2 0,6 3 0,10 5 0,11 7 0,13 3 0,16 8 0,14 3 0,-44-14 0,1 0 0,-2-1 0,-1-1 0,37 7 0,-18-9 0,-15-10 0,-11-3 0,-6 0 0,-8 0 0,-3 0 0,-3 0 0,-3 0 0,0 0 0,-1 0 0,-7 0 0,0-1 0,-19 0 0,-17-3 0,-23-1 0,-17-1 0,-2-2 0,1 0 0,14-1 0,12 2 0,10 2 0,7 0 0,1-1 0,2-1 0,-2-4 0,11 4 0,4-3 0,8 6 0,0-1 0,-2 2 0,-6 1 0,-11-3 0,-10-5 0,-8-3 0,3 0 0,4 1 0,14 5 0,6 1 0,10 3 0,0 0 0,0 0 0,0-2 0,1 1 0,2 0 0,4 0 0,7 0 0,7 2 0,3 0 0,8 2 0,6 4 0,5 2 0,10 4 0,4 2 0,1 1 0,1-4 0,-7-1 0,-6-3 0,-4-2 0,-6-1 0,-1-2 0,-3 0 0,-2 0 0,0 0 0,-3 0 0,1 0 0,-2 0 0,-3 0 0,-4 0 0,-5 0 0,-5 0 0,-4 0 0,-2 0 0,0 0 0,0 0 0,-33 0 0,-28-2 0,7 0 0,-7 0 0,-6-2 0,-1 0 0,0-1 0,1 0 0,7 1 0,4 0 0,-20-4 0,31 3 0,24 2 0,15 0 0,3 0 0,4-1 0,4-1 0,4 0 0,9-1 0,8 0 0,14 0 0,9 1 0,8 3 0,10 2 0,12 0 0,10 0 0,-1 0 0,-14 0 0,-16 0 0,-3 2 0,-1 0 0,0 1 0,-10-1 0,-13-2 0,-9 0 0,-1 0 0,-4 0 0,0 0 0,1 0 0,-3 0 0,-1 0 0,-1 0 0,-3 0 0,-3 0 0,-3 0 0,-9 0 0,-16 0 0,-24 3 0,-21 4 0,-16 4 0,1 3 0,8-2 0,10-1 0,15-1 0,1 0 0,5 1 0,-1-3 0,1-1 0,9-3 0,7 0 0,6 2 0,2-1 0,2 1 0,5-1 0,4-2 0,6-2 0,7 0 0,10-1 0,10-2 0,6-3 0,4 0 0,3 0 0,2 3 0,3 2 0,5 0 0,4 0 0,10 0 0,13 1 0,10 5 0,-39-2 0,0 1 0,49 7 0,-14 1 0,-22-3 0,-24-3 0,-17-2 0,-10-1 0,-7 0 0,-3-1 0,-3 0 0,-10 1 0,-23 1 0,-29 4 0,-29 1 0,37-5 0,-3-1 0,-4 2 0,0-1 0,-3-1 0,-1-1 0,0-1 0,1 0 0,4 1 0,2 0 0,7-1 0,1-1 0,-28 2 0,21 0 0,30-4 0,13-3 0,23-4 0,15-9 0,16-3 0,23 2 0,25 7 0,-33 8 0,4 2 0,8 1 0,2 0 0,1 0 0,0 0 0,-3 0 0,-1 0 0,-8 0 0,-3 0 0,32 0 0,-25 2 0,-23 1 0,-17 1 0,-14 0 0,-22-2 0,-37 1 0,-39 2 0,36-1 0,-1 1 0,-3 0 0,1 0 0,-38 3 0,23-4 0,19-3 0,19-1 0,14 0 0,11-1 0,8-4 0,10-5 0,12-4 0,15-1 0,11 4 0,14 4 0,16 5 0,20 2 0,-38 0 0,4 0 0,4 0 0,1 0 0,0 0 0,-1 0 0,-4 1 0,-3 1 0,39 2 0,-28 2 0,-24-1 0,-18 0 0,-12-1 0,-7-2 0,-4 2 0,-2-3 0,-2 0 0,-20 0 0,-22-1 0,-33 0 0,-19 0 0,41 0 0,-1 0 0,1 0 0,0 0 0,1 0 0,0 0 0,-44 0 0,12 0 0,15 0 0,19 0 0,18 0 0,17-2 0,5 0 0,9-2 0,0 1 0,0 0 0,2 1 0,1 0 0,1 1 0,4-1 0,-3 0 0,1-1 0,-5 1 0,0-4 0,-1-2 0,0 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0:31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2737 485 24575,'-39'0'0,"2"0"0,-5 0 0,-3 0 0,-8 0 0,-3 0 0,0 0 0,7 0 0,8 0 0,-1 0 0,1 0 0,-2 0 0,1-2 0,3-1 0,1-3 0,0-1 0,2-1 0,-1-2 0,-2-2 0,-2-2 0,0-1 0,3 0 0,2 1 0,3 0 0,-2 0 0,0 2 0,1 1 0,-1 1 0,2 2 0,1 1 0,-4 2 0,0 3 0,-3 1 0,1-1 0,-1-1 0,-2-1 0,-2 0 0,-3 1 0,-4-2 0,-1-1 0,-3 0 0,0-1 0,-2 2 0,1 1 0,1 0 0,2 1 0,2 1 0,5 0 0,4 2 0,6 0 0,4 0 0,1 0 0,1 0 0,-1 0 0,3 0 0,3 0 0,3 0 0,2 0 0,-2 0 0,-4 0 0,-3 0 0,-2 0 0,1 0 0,2 0 0,3 0 0,1 0 0,2 0 0,1 0 0,0 0 0,2 0 0,0 0 0,4 0 0,2-1 0,3 0 0,2-1 0,3-1 0,2-1 0,1 0 0,1 0 0,0-1 0,0-3 0,0-3 0,2-3 0,5-1 0,6 0 0,8 0 0,4 4 0,1 4 0,0 5 0,-2 1 0,3 1 0,-4 0 0,-2 0 0,-1 0 0,-10 0 0,2 0 0,-7 0 0,-1 0 0,-22 0 0,-1 0 0,-17 0 0,7 0 0,13 0 0,1 0 0,9 0 0,-4 0 0,-6 0 0,6 0 0,-3 0 0,10 0 0,-1 0 0,1 0 0,0 0 0,1 0 0,-1 0 0,0 0 0,-1 1 0,-1 1 0,2 0 0,6-7 0,2-4 0,7-5 0,-2 1 0,0 1 0,0 2 0,2 1 0,0 1 0,1 3 0,1 1 0,4 0 0,-8 2 0,2 0 0,-7 2 0,-1 0 0,0 0 0,0 0 0,1 1 0,3 0 0,3 5 0,2 2 0,5 1 0,7 3 0,6-1 0,6-2 0,1 0 0,1-3 0,-1-2 0,1 2 0,-1-2 0,1 0 0,-1 0 0,1-1 0,0 0 0,3 1 0,1-1 0,7 1 0,6-2 0,4-2 0,5 0 0,-1 0 0,3 0 0,-3 0 0,1 0 0,2 0 0,-3 0 0,2 0 0,-6 0 0,-9 0 0,-5 0 0,-10 0 0,-4 0 0,-2 0 0,-1 0 0,1 0 0,0-2 0,1 0 0,-1 0 0,-1 0 0,4 2 0,1 0 0,4 0 0,0 0 0,5 0 0,-1 0 0,2 0 0,1 0 0,-1 0 0,2 0 0,2 0 0,-4 0 0,-5-1 0,-6-1 0,-7 0 0,-14 0 0,-9 2 0,-22 0 0,-20 0 0,-17 0 0,-11 0 0,-1 0 0,7 0 0,4 0 0,2 0 0,0 0 0,-3-4 0,-1-3 0,7-3 0,4-2 0,11 4 0,7 1 0,6 2 0,6 1 0,1 0 0,-1-1 0,8 2 0,-4-3 0,12 5 0,2-2 0,9 2 0,3-3 0,3-2 0,0-2 0,3 0 0,3 2 0,1 2 0,1 3 0,-3 1 0,-2 0 0,-1 0 0,-3 0 0,1 0 0,-2 0 0,-2 0 0,-2 0 0,-1 0 0,-3 0 0,2 0 0,-2 0 0,1 0 0,0 0 0,0 0 0,0 0 0,1 0 0,0 0 0,1 0 0,1 0 0,3 0 0,1 0 0,1 1 0,1 1 0,0 0 0,-2 2 0,0-1 0,0 1 0,1 0 0,1 0 0,0-2 0,-1-1 0,1 0 0,-3-1 0,1 1 0,0 1 0,1 0 0,0 0 0,1-2 0,-1 0 0,-1 0 0,0 0 0,-2 0 0,1 0 0,1 0 0,-2 0 0,1 0 0,1 0 0,-3 0 0,3 0 0,-1 0 0,2 2 0,0 0 0,-1 0 0,-1 1 0,1 1 0,4 3 0,-6-1 0,4 2 0,-6-2 0,4 2 0,-1 1 0,-2 1 0,-1 1 0,-2 2 0,1-1 0,1 1 0,0 0 0,-2 0 0,-1 4 0,-1 1 0,1 0 0,0-1 0,-3 1 0,-1 0 0,-2 1 0,0 1 0,0-2 0,-2 0 0,-2-1 0,-3-2 0,-2 0 0,1-2 0,0-3 0,1-5 0,0-3 0,1 0 0,-6 0 0,5 1 0,-4 1 0,5-1 0,-2 1 0,0-2 0,-2-1 0,4-1 0,-4 0 0,2 0 0,-1 0 0,1 0 0,-1 0 0,1-1 0,1-3 0,0-1 0,1-1 0,1 0 0,-1 1 0,0 0 0,-1 1 0,1-1 0,2-5 0,1 5 0,1-6 0,2 4 0,0 0 0,0 1 0,0 0 0,0 0 0,1-3 0,5-3 0,5-2 0,8-1 0,3 3 0,1 1 0,0 2 0,-2 3 0,0 1 0,-6 3 0,-5 2 0,-4 1 0,-4 3 0,-5 3 0,-4 4 0,-12 11 0,-6 4 0,1 1 0,1-5 0,9-11 0,5-3 0,-1-4 0,4-2 0,1 0 0,2-2 0,0 0 0,0 0 0,-1 0 0,0 0 0,-2 0 0,-1 0 0,1 0 0,-1 0 0,0 0 0,0 0 0,-2 0 0,-3 0 0,-2 0 0,-1 0 0,-2 0 0,-2 0 0,-1 0 0,-2 0 0,0 0 0,-1 0 0,-1 0 0,0 0 0,1 0 0,3 0 0,2 0 0,2 0 0,1 0 0,0 0 0,1 0 0,1 0 0,-3 0 0,7 0 0,-5 0 0,5 0 0,-5 0 0,-1 0 0,2 0 0,0 0 0,0 0 0,0 0 0,-1 0 0,-1 0 0,0 0 0,0 0 0,-2 0 0,-2 0 0,1 0 0,1-2 0,1 0 0,1 0 0,0 0 0,0 0 0,0 0 0,2-2 0,0 1 0,0 1 0,2 1 0,-2 1 0,2 0 0,0 0 0,-2 0 0,0 0 0,-2 0 0,0 0 0,0 0 0,0 0 0,0 0 0,0 0 0,0 0 0,1 0 0,-1 0 0,0 0 0,0-2 0,0 0 0,0 0 0,2 0 0,1 2 0,-1 0 0,-1 0 0,-1 0 0,0 0 0,0 0 0,0 0 0,0 0 0,0 0 0,0 0 0,-3 0 0,0 0 0,-2 0 0,0 0 0,-1 0 0,-2 0 0,1 0 0,-1 0 0,-1 0 0,2 0 0,-2 0 0,0 0 0,0 0 0,-4 0 0,1 0 0,0 0 0,0 0 0,0 0 0,2 0 0,0 0 0,3 0 0,3-1 0,-1-1 0,2 0 0,-1-2 0,2 2 0,-1 0 0,7 0 0,-4 2 0,6 0 0,-5 0 0,-1 0 0,-2 0 0,-2 0 0,1 0 0,1 0 0,-1-2 0,-2 0 0,-1-1 0,-3 1 0,4 2 0,-1 0 0,0 0 0,4 0 0,2 0 0,3 0 0,1 0 0,-3 0 0,5 0 0,-5 0 0,6 0 0,-5 0 0,5 0 0,1 0 0,5 0 0,-1 0 0,0 0 0,0 0 0,0 0 0,-1 0 0,-5 0 0,-7 0 0,-5-4 0,1-1 0,1-1 0,10 2 0,-2 4 0,7 0 0,-3-2 0,-2 0 0,-3-1 0,-1 0 0,0 1 0,1 0 0,-1 1 0,0 1 0,0 0 0,3 0 0,2 0 0,3-1 0,6-1 0,7 0 0,2-1 0,4 0 0,-1-1 0,-1 0 0,2-2 0,2 2 0,-2 0 0,0 0 0,-1 2 0,0 0 0,-2 1 0,1 1 0,-1 0 0,-1 0 0,-2 0 0,-1 0 0,-1 0 0,1 0 0,-1 0 0,0 1 0,0 1 0,0 0 0,-1 1 0,0-1 0,2 0 0,2 2 0,-2-2 0,7 3 0,-8-3 0,6 2 0,-4-2 0,4 0 0,1 0 0,-1 1 0,0 1 0,0 0 0,-1-1 0,1-1 0,0 1 0,0 0 0,-1 1 0,-1 0 0,0-1 0,0 2 0,3-1 0,-5 0 0,5 0 0,-3-1 0,4 2 0,0 1 0,1-1 0,0 1 0,0-1 0,3 3 0,-7-4 0,3 3 0,-7-5 0,3 3 0,-4-2 0,2 0 0,-4-1 0,0 0 0,2-1 0,-1 1 0,1 1 0,2 1 0,-3 0 0,2-1 0,-3 1 0,1 2 0,-1-2 0,-1 2 0,-1-3 0,0 1 0,0 1 0,-2-1 0,-2-1 0,-6-1 0,-5-2 0,-6 0 0,-2 0 0,0 0 0,0 0 0,2 0 0,-1 0 0,2 0 0,0 0 0,3 0 0,4 0 0,1 0 0,1 0 0,2 0 0,1 0 0,1 0 0,0 0 0,1-2 0,0 0 0,1-1 0,0 0 0,0 0 0,-2 0 0,1 1 0,-4-3 0,5 3 0,-5-6 0,6 4 0,-6-3 0,4 5 0,-4-3 0,4 2 0,-2-2 0,-2 0 0,0 0 0,1 0 0,0 1 0,1-1 0,0 2 0,0-1 0,0 1 0,0 0 0,1 0 0,0 1 0,0 1 0,0 0 0,0 1 0,-1 0 0,0 0 0,1 0 0,0 0 0,0 0 0,1 0 0,-1 0 0,-1 0 0,1 0 0,-4 0 0,3 0 0,-3 0 0,6 0 0,0-1 0,2-1 0,0-4 0,1-4 0,0-3 0,0-2 0,0 1 0,0 1 0,2 2 0,3 2 0,5-1 0,3 0 0,0 0 0,0 2 0,-2 0 0,0 2 0,0 1 0,-1 1 0,0 0 0,-1 1 0,-1 0 0,-1 1 0,0 0 0,-1-1 0,1 2 0,-1-1 0,0 1 0,0 1 0,-1 0 0,0 0 0,0-1 0,1 0 0,-1-1 0,1 1 0,0-1 0,2 0 0,0-1 0,0 0 0,1 1 0,-2 0 0,2 2 0,-3 0 0,1 0 0,-2 0 0,0 0 0,1-2 0,-1 0 0,0-1 0,1-1 0,0 3 0,-1-1 0,1 0 0,0 0 0,0-1 0,1-1 0,-1 3 0,2-4 0,-3 4 0,2-1 0,-3 2 0,0 0 0,1 0 0,-1 0 0,1 0 0,-1 0 0,0 0 0,0 0 0,1 0 0,0-2 0,0 0 0,2 0 0,1-1 0,1-1 0,-1-2 0,-1 0 0,2 0 0,-6 2 0,3-1 0,-4 0 0,-1 0 0,1 0 0,0 0 0,0 0 0,0-1 0,-1 2 0,-1 0 0,0 1 0,-3 12 0,-2-6 0,-2 11 0,-6-10 0,-6-2 0,6 0 0,-2-2 0,10 0 0,0 0 0,1 0 0,1 0 0,0 0 0,0 0 0,0 0 0,-1 0 0,0 0 0,-1 0 0,3 1 0,11 11 0,4 6 0,12 10 0,6 0 0,3-2 0,7-1 0,3-3 0,3 1 0,3-3 0,1-5 0,-2-4 0,-2-4 0,-5-2 0,-1-1 0,1-1 0,5 1 0,-1-1 0,-2 3 0,-2 1 0,-3-2 0,-1 0 0,0-3 0,-2 0 0,-6 0 0,-4 0 0,-1-1 0,1-1 0,2 0 0,0 0 0,-1 0 0,-3 0 0,-1 0 0,-3 0 0,-1 1 0,1 1 0,-1 0 0,2 0 0,2-2 0,-2 0 0,0 0 0,0 0 0,1 0 0,3 0 0,3 0 0,-3 0 0,-1 0 0,0-2 0,-2-1 0,1-3 0,2-2 0,-3 0 0,-2 0 0,0 0 0,-2 0 0,0 0 0,1 1 0,-2 2 0,2-1 0,-2 1 0,0 0 0,-2 2 0,0-1 0,-1 1 0,-2-1 0,-2 0 0,-4 2 0,-1 0 0,-5 2 0,-11 0 0,-12 0 0,-16 3 0,-12 2 0,1 2 0,2 1 0,5-3 0,9-2 0,5-2 0,8-1 0,5 0 0,1 0 0,-3 0 0,7 0 0,-3-1 0,8 0 0,-5-4 0,4 2 0,-6-4 0,7 4 0,-4-2 0,7 1 0,-1 0 0,3 0 0,1 1 0,0-1 0,1 0 0,2-2 0,7-3 0,7-2 0,9-2 0,6 0 0,4 4 0,1 3 0,0 2 0,1 2 0,2-2 0,7-2 0,6-3 0,6-3 0,3-2 0,0-3 0,-6 1 0,-9 1 0,-11 1 0,-9 4 0,-7 1 0,-3 2 0,-3 1 0,-6 3 0,0-1 0,-5 2 0,1-1 0,0 1 0,0 0 0,-1-2 0,1-2 0,1 1 0,0 0 0,-1 0 0,-3 4 0,-12 3 0,-3 1 0,-6 4 0,2-1 0,3 1 0,-2-1 0,-1-1 0,0-2 0,0 1 0,3 0 0,-3-2 0,7 0 0,-3 1 0,10-2 0,-3 2 0,3-3 0,0 0 0,0 0 0,1 1 0,-1 1 0,0 0 0,-1 0 0,-1-2 0,-1 0 0,-2 2 0,-3 0 0,-3 0 0,-4-1 0,-5-1 0,-3 0 0,-4 0 0,-7 0 0,-6 0 0,-7 0 0,-3 0 0,-2 0 0,2 0 0,3 0 0,1 0 0,0 0 0,4 0 0,3 0 0,7 0 0,7-2 0,0-1 0,4-1 0,2-1 0,2 1 0,3 1 0,2-1 0,1 1 0,2-1 0,1 1 0,-1 0 0,0 0 0,-2 1 0,6-1 0,-3 1 0,6 0 0,-1 0 0,-1 2 0,3 0 0,0 0 0,0 0 0,0 0 0,1 0 0,0 0 0,0 0 0,1 0 0,0 0 0,0 0 0,-1 0 0,1 0 0,-1 0 0,-1 0 0,0 0 0,-2 0 0,0 0 0,-4 0 0,3 0 0,-4 0 0,3 0 0,-2 0 0,-2 0 0,2 0 0,-1 0 0,1 0 0,2 0 0,-4 0 0,5 0 0,-3 0 0,7 0 0,-3 0 0,0 0 0,0 0 0,-1 0 0,0 0 0,0 0 0,0 0 0,1 0 0,-1 0 0,0 0 0,-1 0 0,-2 0 0,3 0 0,-3 0 0,4 0 0,-4 0 0,-2-1 0,-1-1 0,-1-2 0,-2 0 0,-1 2 0,0 1 0,0 1 0,2 0 0,1 0 0,0 0 0,0 0 0,-2-2 0,-2 0 0,1 0 0,1-1 0,2 0 0,2 0 0,-2-1 0,6 2 0,-3 0 0,5 2 0,0 0 0,0 0 0,0 0 0,1 0 0,1 0 0,0 0 0,0 0 0,0 0 0,0 0 0,-1 0 0,0 0 0,1 0 0,-1 0 0,-3 0 0,3 0 0,-3 0 0,2 0 0,-1 0 0,0 0 0,1 0 0,1 0 0,0 0 0,0 0 0,2 0 0,-1 0 0,0 0 0,0 0 0,1 0 0,0 0 0,1 1 0,-2 1 0,1 0 0,-1 0 0,4-4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685 1 24575,'15'0'0,"10"6"0,7 5 0,0 3 0,-4-2 0,-8-6 0,-2-2 0,0-1 0,-2 1 0,-5-2 0,-3 0 0,-3-2 0,-1 0 0,0 0 0,-2 0 0,1 0 0,0 0 0,-1 1 0,-1 2 0,-1 3 0,0 5 0,-4 2 0,-8 3 0,-7 0 0,-10 2 0,-4-2 0,-4-2 0,0-6 0,3-4 0,3-2 0,3 0 0,2 1 0,0 3 0,2 1 0,4 2 0,-1-1 0,-1 0 0,-2 2 0,-3 1 0,0-1 0,1-1 0,0-3 0,0 1 0,0-3 0,2-1 0,1 0 0,2-1 0,3 0 0,1 1 0,5 0 0,3 0 0,4 1 0,4-2 0,6 0 0,5-2 0,6-3 0,4-5 0,5-4 0,2-5 0,0 2 0,-4 3 0,-4 2 0,-1 4 0,-4-1 0,-5 5 0,-2-1 0,-5 4 0,-4 2 0,-5 2 0,-4 0 0,-7 1 0,-5-2 0,-4 0 0,-1 1 0,2-1 0,1 2 0,-2-1 0,-4 2 0,1-1 0,2 1 0,7-2 0,5-1 0,4 0 0,3 0 0,1-1 0,1-1 0,1 2 0,4-4 0,0 1 0,6-8 0,8-5 0,10-7 0,7-4 0,4 0 0,2 4 0,-2 4 0,-1 5 0,-5 6 0,-7 1 0,-4 3 0,-11 0 0,-26 2 0,-4 2 0,-23 5 0,6 3 0,-1 4 0,3-2 0,9-3 0,7-3 0,6-3 0,1 0 0,6-3 0,-1 2 0,8-2 0,1-1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1116 200 24575,'-12'0'0,"-12"0"0,-13-3 0,-13-2 0,-10-5 0,0-2 0,2 0 0,3-1 0,8 3 0,5 0 0,6 3 0,1 0 0,4 2 0,3 1 0,2 0 0,4 1 0,-1-3 0,-1 1 0,-4-2 0,-3 0 0,-1 1 0,-1-1 0,2 1 0,2 1 0,2-1 0,3-1 0,3 3 0,3-1 0,3 2 0,0-1 0,1 0 0,2 1 0,-1 1 0,1 0 0,-1 0 0,0 0 0,1 1 0,-2 1 0,1 0 0,0 0 0,7 0 0,0 0 0,5 0 0,9 0 0,-1 0 0,6 0 0,-7 0 0,-2 0 0,-1 2 0,0-1 0,-2 1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2380 122 24575,'-14'4'0,"-11"-1"0,-15-3 0,-12 0 0,-6 0 0,-8 0 0,-11 0 0,-9 0 0,-1 0 0,4 0 0,11 0 0,8 0 0,1 0 0,4 0 0,-1-1 0,3-1 0,5 0 0,1-1 0,-1 1 0,0 0 0,-2-1 0,1-2 0,1-2 0,1-1 0,-2-2 0,3 3 0,-2 1 0,6 1 0,7 2 0,9 0 0,5 1 0,12 2 0,-1 0 0,5 0 0,0 0 0,-7-2 0,0 0 0,-13-1 0,-9-1 0,-8 2 0,-5-1 0,4 0 0,4 0 0,3-1 0,3-1 0,7 1 0,4 0 0,5 0 0,3 0 0,0 0 0,0 0 0,-4 2 0,-5 1 0,-2 1 0,2 0 0,5 0 0,7 0 0,5 0 0,3 0 0,3 0 0,2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0:31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2737 485 24575,'-39'0'0,"2"0"0,-5 0 0,-3 0 0,-8 0 0,-3 0 0,0 0 0,7 0 0,8 0 0,-1 0 0,1 0 0,-2 0 0,1-2 0,3-1 0,1-3 0,0-1 0,2-1 0,-1-2 0,-2-2 0,-2-2 0,0-1 0,3 0 0,2 1 0,3 0 0,-2 0 0,0 2 0,1 1 0,-1 1 0,2 2 0,1 1 0,-4 2 0,0 3 0,-3 1 0,1-1 0,-1-1 0,-2-1 0,-2 0 0,-3 1 0,-4-2 0,-1-1 0,-3 0 0,0-1 0,-2 2 0,1 1 0,1 0 0,2 1 0,2 1 0,5 0 0,4 2 0,6 0 0,4 0 0,1 0 0,1 0 0,-1 0 0,3 0 0,3 0 0,3 0 0,2 0 0,-2 0 0,-4 0 0,-3 0 0,-2 0 0,1 0 0,2 0 0,3 0 0,1 0 0,2 0 0,1 0 0,0 0 0,2 0 0,0 0 0,4 0 0,2-1 0,3 0 0,2-1 0,3-1 0,2-1 0,1 0 0,1 0 0,0-1 0,0-3 0,0-3 0,2-3 0,5-1 0,6 0 0,8 0 0,4 4 0,1 4 0,0 5 0,-2 1 0,3 1 0,-4 0 0,-2 0 0,-1 0 0,-10 0 0,2 0 0,-7 0 0,-1 0 0,-22 0 0,-1 0 0,-17 0 0,7 0 0,13 0 0,1 0 0,9 0 0,-4 0 0,-6 0 0,6 0 0,-3 0 0,10 0 0,-1 0 0,1 0 0,0 0 0,1 0 0,-1 0 0,0 0 0,-1 1 0,-1 1 0,2 0 0,6-7 0,2-4 0,7-5 0,-2 1 0,0 1 0,0 2 0,2 1 0,0 1 0,1 3 0,1 1 0,4 0 0,-8 2 0,2 0 0,-7 2 0,-1 0 0,0 0 0,0 0 0,1 1 0,3 0 0,3 5 0,2 2 0,5 1 0,7 3 0,6-1 0,6-2 0,1 0 0,1-3 0,-1-2 0,1 2 0,-1-2 0,1 0 0,-1 0 0,1-1 0,0 0 0,3 1 0,1-1 0,7 1 0,6-2 0,4-2 0,5 0 0,-1 0 0,3 0 0,-3 0 0,1 0 0,2 0 0,-3 0 0,2 0 0,-6 0 0,-9 0 0,-5 0 0,-10 0 0,-4 0 0,-2 0 0,-1 0 0,1 0 0,0-2 0,1 0 0,-1 0 0,-1 0 0,4 2 0,1 0 0,4 0 0,0 0 0,5 0 0,-1 0 0,2 0 0,1 0 0,-1 0 0,2 0 0,2 0 0,-4 0 0,-5-1 0,-6-1 0,-7 0 0,-14 0 0,-9 2 0,-22 0 0,-20 0 0,-17 0 0,-11 0 0,-1 0 0,7 0 0,4 0 0,2 0 0,0 0 0,-3-4 0,-1-3 0,7-3 0,4-2 0,11 4 0,7 1 0,6 2 0,6 1 0,1 0 0,-1-1 0,8 2 0,-4-3 0,12 5 0,2-2 0,9 2 0,3-3 0,3-2 0,0-2 0,3 0 0,3 2 0,1 2 0,1 3 0,-3 1 0,-2 0 0,-1 0 0,-3 0 0,1 0 0,-2 0 0,-2 0 0,-2 0 0,-1 0 0,-3 0 0,2 0 0,-2 0 0,1 0 0,0 0 0,0 0 0,0 0 0,1 0 0,0 0 0,1 0 0,1 0 0,3 0 0,1 0 0,1 1 0,1 1 0,0 0 0,-2 2 0,0-1 0,0 1 0,1 0 0,1 0 0,0-2 0,-1-1 0,1 0 0,-3-1 0,1 1 0,0 1 0,1 0 0,0 0 0,1-2 0,-1 0 0,-1 0 0,0 0 0,-2 0 0,1 0 0,1 0 0,-2 0 0,1 0 0,1 0 0,-3 0 0,3 0 0,-1 0 0,2 2 0,0 0 0,-1 0 0,-1 1 0,1 1 0,4 3 0,-6-1 0,4 2 0,-6-2 0,4 2 0,-1 1 0,-2 1 0,-1 1 0,-2 2 0,1-1 0,1 1 0,0 0 0,-2 0 0,-1 4 0,-1 1 0,1 0 0,0-1 0,-3 1 0,-1 0 0,-2 1 0,0 1 0,0-2 0,-2 0 0,-2-1 0,-3-2 0,-2 0 0,1-2 0,0-3 0,1-5 0,0-3 0,1 0 0,-6 0 0,5 1 0,-4 1 0,5-1 0,-2 1 0,0-2 0,-2-1 0,4-1 0,-4 0 0,2 0 0,-1 0 0,1 0 0,-1 0 0,1-1 0,1-3 0,0-1 0,1-1 0,1 0 0,-1 1 0,0 0 0,-1 1 0,1-1 0,2-5 0,1 5 0,1-6 0,2 4 0,0 0 0,0 1 0,0 0 0,0 0 0,1-3 0,5-3 0,5-2 0,8-1 0,3 3 0,1 1 0,0 2 0,-2 3 0,0 1 0,-6 3 0,-5 2 0,-4 1 0,-4 3 0,-5 3 0,-4 4 0,-12 11 0,-6 4 0,1 1 0,1-5 0,9-11 0,5-3 0,-1-4 0,4-2 0,1 0 0,2-2 0,0 0 0,0 0 0,-1 0 0,0 0 0,-2 0 0,-1 0 0,1 0 0,-1 0 0,0 0 0,0 0 0,-2 0 0,-3 0 0,-2 0 0,-1 0 0,-2 0 0,-2 0 0,-1 0 0,-2 0 0,0 0 0,-1 0 0,-1 0 0,0 0 0,1 0 0,3 0 0,2 0 0,2 0 0,1 0 0,0 0 0,1 0 0,1 0 0,-3 0 0,7 0 0,-5 0 0,5 0 0,-5 0 0,-1 0 0,2 0 0,0 0 0,0 0 0,0 0 0,-1 0 0,-1 0 0,0 0 0,0 0 0,-2 0 0,-2 0 0,1 0 0,1-2 0,1 0 0,1 0 0,0 0 0,0 0 0,0 0 0,2-2 0,0 1 0,0 1 0,2 1 0,-2 1 0,2 0 0,0 0 0,-2 0 0,0 0 0,-2 0 0,0 0 0,0 0 0,0 0 0,0 0 0,0 0 0,0 0 0,1 0 0,-1 0 0,0 0 0,0-2 0,0 0 0,0 0 0,2 0 0,1 2 0,-1 0 0,-1 0 0,-1 0 0,0 0 0,0 0 0,0 0 0,0 0 0,0 0 0,0 0 0,-3 0 0,0 0 0,-2 0 0,0 0 0,-1 0 0,-2 0 0,1 0 0,-1 0 0,-1 0 0,2 0 0,-2 0 0,0 0 0,0 0 0,-4 0 0,1 0 0,0 0 0,0 0 0,0 0 0,2 0 0,0 0 0,3 0 0,3-1 0,-1-1 0,2 0 0,-1-2 0,2 2 0,-1 0 0,7 0 0,-4 2 0,6 0 0,-5 0 0,-1 0 0,-2 0 0,-2 0 0,1 0 0,1 0 0,-1-2 0,-2 0 0,-1-1 0,-3 1 0,4 2 0,-1 0 0,0 0 0,4 0 0,2 0 0,3 0 0,1 0 0,-3 0 0,5 0 0,-5 0 0,6 0 0,-5 0 0,5 0 0,1 0 0,5 0 0,-1 0 0,0 0 0,0 0 0,0 0 0,-1 0 0,-5 0 0,-7 0 0,-5-4 0,1-1 0,1-1 0,10 2 0,-2 4 0,7 0 0,-3-2 0,-2 0 0,-3-1 0,-1 0 0,0 1 0,1 0 0,-1 1 0,0 1 0,0 0 0,3 0 0,2 0 0,3-1 0,6-1 0,7 0 0,2-1 0,4 0 0,-1-1 0,-1 0 0,2-2 0,2 2 0,-2 0 0,0 0 0,-1 2 0,0 0 0,-2 1 0,1 1 0,-1 0 0,-1 0 0,-2 0 0,-1 0 0,-1 0 0,1 0 0,-1 0 0,0 1 0,0 1 0,0 0 0,-1 1 0,0-1 0,2 0 0,2 2 0,-2-2 0,7 3 0,-8-3 0,6 2 0,-4-2 0,4 0 0,1 0 0,-1 1 0,0 1 0,0 0 0,-1-1 0,1-1 0,0 1 0,0 0 0,-1 1 0,-1 0 0,0-1 0,0 2 0,3-1 0,-5 0 0,5 0 0,-3-1 0,4 2 0,0 1 0,1-1 0,0 1 0,0-1 0,3 3 0,-7-4 0,3 3 0,-7-5 0,3 3 0,-4-2 0,2 0 0,-4-1 0,0 0 0,2-1 0,-1 1 0,1 1 0,2 1 0,-3 0 0,2-1 0,-3 1 0,1 2 0,-1-2 0,-1 2 0,-1-3 0,0 1 0,0 1 0,-2-1 0,-2-1 0,-6-1 0,-5-2 0,-6 0 0,-2 0 0,0 0 0,0 0 0,2 0 0,-1 0 0,2 0 0,0 0 0,3 0 0,4 0 0,1 0 0,1 0 0,2 0 0,1 0 0,1 0 0,0 0 0,1-2 0,0 0 0,1-1 0,0 0 0,0 0 0,-2 0 0,1 1 0,-4-3 0,5 3 0,-5-6 0,6 4 0,-6-3 0,4 5 0,-4-3 0,4 2 0,-2-2 0,-2 0 0,0 0 0,1 0 0,0 1 0,1-1 0,0 2 0,0-1 0,0 1 0,0 0 0,1 0 0,0 1 0,0 1 0,0 0 0,0 1 0,-1 0 0,0 0 0,1 0 0,0 0 0,0 0 0,1 0 0,-1 0 0,-1 0 0,1 0 0,-4 0 0,3 0 0,-3 0 0,6 0 0,0-1 0,2-1 0,0-4 0,1-4 0,0-3 0,0-2 0,0 1 0,0 1 0,2 2 0,3 2 0,5-1 0,3 0 0,0 0 0,0 2 0,-2 0 0,0 2 0,0 1 0,-1 1 0,0 0 0,-1 1 0,-1 0 0,-1 1 0,0 0 0,-1-1 0,1 2 0,-1-1 0,0 1 0,0 1 0,-1 0 0,0 0 0,0-1 0,1 0 0,-1-1 0,1 1 0,0-1 0,2 0 0,0-1 0,0 0 0,1 1 0,-2 0 0,2 2 0,-3 0 0,1 0 0,-2 0 0,0 0 0,1-2 0,-1 0 0,0-1 0,1-1 0,0 3 0,-1-1 0,1 0 0,0 0 0,0-1 0,1-1 0,-1 3 0,2-4 0,-3 4 0,2-1 0,-3 2 0,0 0 0,1 0 0,-1 0 0,1 0 0,-1 0 0,0 0 0,0 0 0,1 0 0,0-2 0,0 0 0,2 0 0,1-1 0,1-1 0,-1-2 0,-1 0 0,2 0 0,-6 2 0,3-1 0,-4 0 0,-1 0 0,1 0 0,0 0 0,0 0 0,0-1 0,-1 2 0,-1 0 0,0 1 0,-3 12 0,-2-6 0,-2 11 0,-6-10 0,-6-2 0,6 0 0,-2-2 0,10 0 0,0 0 0,1 0 0,1 0 0,0 0 0,0 0 0,0 0 0,-1 0 0,0 0 0,-1 0 0,3 1 0,11 11 0,4 6 0,12 10 0,6 0 0,3-2 0,7-1 0,3-3 0,3 1 0,3-3 0,1-5 0,-2-4 0,-2-4 0,-5-2 0,-1-1 0,1-1 0,5 1 0,-1-1 0,-2 3 0,-2 1 0,-3-2 0,-1 0 0,0-3 0,-2 0 0,-6 0 0,-4 0 0,-1-1 0,1-1 0,2 0 0,0 0 0,-1 0 0,-3 0 0,-1 0 0,-3 0 0,-1 1 0,1 1 0,-1 0 0,2 0 0,2-2 0,-2 0 0,0 0 0,0 0 0,1 0 0,3 0 0,3 0 0,-3 0 0,-1 0 0,0-2 0,-2-1 0,1-3 0,2-2 0,-3 0 0,-2 0 0,0 0 0,-2 0 0,0 0 0,1 1 0,-2 2 0,2-1 0,-2 1 0,0 0 0,-2 2 0,0-1 0,-1 1 0,-2-1 0,-2 0 0,-4 2 0,-1 0 0,-5 2 0,-11 0 0,-12 0 0,-16 3 0,-12 2 0,1 2 0,2 1 0,5-3 0,9-2 0,5-2 0,8-1 0,5 0 0,1 0 0,-3 0 0,7 0 0,-3-1 0,8 0 0,-5-4 0,4 2 0,-6-4 0,7 4 0,-4-2 0,7 1 0,-1 0 0,3 0 0,1 1 0,0-1 0,1 0 0,2-2 0,7-3 0,7-2 0,9-2 0,6 0 0,4 4 0,1 3 0,0 2 0,1 2 0,2-2 0,7-2 0,6-3 0,6-3 0,3-2 0,0-3 0,-6 1 0,-9 1 0,-11 1 0,-9 4 0,-7 1 0,-3 2 0,-3 1 0,-6 3 0,0-1 0,-5 2 0,1-1 0,0 1 0,0 0 0,-1-2 0,1-2 0,1 1 0,0 0 0,-1 0 0,-3 4 0,-12 3 0,-3 1 0,-6 4 0,2-1 0,3 1 0,-2-1 0,-1-1 0,0-2 0,0 1 0,3 0 0,-3-2 0,7 0 0,-3 1 0,10-2 0,-3 2 0,3-3 0,0 0 0,0 0 0,1 1 0,-1 1 0,0 0 0,-1 0 0,-1-2 0,-1 0 0,-2 2 0,-3 0 0,-3 0 0,-4-1 0,-5-1 0,-3 0 0,-4 0 0,-7 0 0,-6 0 0,-7 0 0,-3 0 0,-2 0 0,2 0 0,3 0 0,1 0 0,0 0 0,4 0 0,3 0 0,7 0 0,7-2 0,0-1 0,4-1 0,2-1 0,2 1 0,3 1 0,2-1 0,1 1 0,2-1 0,1 1 0,-1 0 0,0 0 0,-2 1 0,6-1 0,-3 1 0,6 0 0,-1 0 0,-1 2 0,3 0 0,0 0 0,0 0 0,0 0 0,1 0 0,0 0 0,0 0 0,1 0 0,0 0 0,0 0 0,-1 0 0,1 0 0,-1 0 0,-1 0 0,0 0 0,-2 0 0,0 0 0,-4 0 0,3 0 0,-4 0 0,3 0 0,-2 0 0,-2 0 0,2 0 0,-1 0 0,1 0 0,2 0 0,-4 0 0,5 0 0,-3 0 0,7 0 0,-3 0 0,0 0 0,0 0 0,-1 0 0,0 0 0,0 0 0,0 0 0,1 0 0,-1 0 0,0 0 0,-1 0 0,-2 0 0,3 0 0,-3 0 0,4 0 0,-4 0 0,-2-1 0,-1-1 0,-1-2 0,-2 0 0,-1 2 0,0 1 0,0 1 0,2 0 0,1 0 0,0 0 0,0 0 0,-2-2 0,-2 0 0,1 0 0,1-1 0,2 0 0,2 0 0,-2-1 0,6 2 0,-3 0 0,5 2 0,0 0 0,0 0 0,0 0 0,1 0 0,1 0 0,0 0 0,0 0 0,0 0 0,0 0 0,-1 0 0,0 0 0,1 0 0,-1 0 0,-3 0 0,3 0 0,-3 0 0,2 0 0,-1 0 0,0 0 0,1 0 0,1 0 0,0 0 0,0 0 0,2 0 0,-1 0 0,0 0 0,0 0 0,1 0 0,0 0 0,1 1 0,-2 1 0,1 0 0,-1 0 0,4-4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2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43 24575,'-11'0'0,"-7"0"0,-7 0 0,-1 0 0,5 1 0,9 1 0,7 0 0,4 0 0,5-2 0,4 0 0,0 0 0,7 0 0,8-2 0,8 0 0,5-3 0,-2 1 0,-8 2 0,-5 0 0,-2-1 0,-8 2 0,1-3 0,-7 2 0,1 0 0,0 1 0,-1 1 0,-5 0 0,-8 0 0,-18 0 0,-10 0 0,-5 0 0,7 0 0,12 0 0,8 0 0,5 0 0,3 0 0,5 0 0,7 0 0,6 0 0,12 2 0,6 3 0,10 5 0,11 7 0,13 3 0,16 8 0,14 3 0,-44-14 0,1 0 0,-2-1 0,-1-1 0,37 7 0,-18-9 0,-15-10 0,-11-3 0,-6 0 0,-8 0 0,-3 0 0,-3 0 0,-3 0 0,0 0 0,-1 0 0,-7 0 0,0-1 0,-19 0 0,-17-3 0,-23-1 0,-17-1 0,-2-2 0,1 0 0,14-1 0,12 2 0,10 2 0,7 0 0,1-1 0,2-1 0,-2-4 0,11 4 0,4-3 0,8 6 0,0-1 0,-2 2 0,-6 1 0,-11-3 0,-10-5 0,-8-3 0,3 0 0,4 1 0,14 5 0,6 1 0,10 3 0,0 0 0,0 0 0,0-2 0,1 1 0,2 0 0,4 0 0,7 0 0,7 2 0,3 0 0,8 2 0,6 4 0,5 2 0,10 4 0,4 2 0,1 1 0,1-4 0,-7-1 0,-6-3 0,-4-2 0,-6-1 0,-1-2 0,-3 0 0,-2 0 0,0 0 0,-3 0 0,1 0 0,-2 0 0,-3 0 0,-4 0 0,-5 0 0,-5 0 0,-4 0 0,-2 0 0,0 0 0,0 0 0,-33 0 0,-28-2 0,7 0 0,-7 0 0,-6-2 0,-1 0 0,0-1 0,1 0 0,7 1 0,4 0 0,-20-4 0,31 3 0,24 2 0,15 0 0,3 0 0,4-1 0,4-1 0,4 0 0,9-1 0,8 0 0,14 0 0,9 1 0,8 3 0,10 2 0,12 0 0,10 0 0,-1 0 0,-14 0 0,-16 0 0,-3 2 0,-1 0 0,0 1 0,-10-1 0,-13-2 0,-9 0 0,-1 0 0,-4 0 0,0 0 0,1 0 0,-3 0 0,-1 0 0,-1 0 0,-3 0 0,-3 0 0,-3 0 0,-9 0 0,-16 0 0,-24 3 0,-21 4 0,-16 4 0,1 3 0,8-2 0,10-1 0,15-1 0,1 0 0,5 1 0,-1-3 0,1-1 0,9-3 0,7 0 0,6 2 0,2-1 0,2 1 0,5-1 0,4-2 0,6-2 0,7 0 0,10-1 0,10-2 0,6-3 0,4 0 0,3 0 0,2 3 0,3 2 0,5 0 0,4 0 0,10 0 0,13 1 0,10 5 0,-39-2 0,0 1 0,49 7 0,-14 1 0,-22-3 0,-24-3 0,-17-2 0,-10-1 0,-7 0 0,-3-1 0,-3 0 0,-10 1 0,-23 1 0,-29 4 0,-29 1 0,37-5 0,-3-1 0,-4 2 0,0-1 0,-3-1 0,-1-1 0,0-1 0,1 0 0,4 1 0,2 0 0,7-1 0,1-1 0,-28 2 0,21 0 0,30-4 0,13-3 0,23-4 0,15-9 0,16-3 0,23 2 0,25 7 0,-33 8 0,4 2 0,8 1 0,2 0 0,1 0 0,0 0 0,-3 0 0,-1 0 0,-8 0 0,-3 0 0,32 0 0,-25 2 0,-23 1 0,-17 1 0,-14 0 0,-22-2 0,-37 1 0,-39 2 0,36-1 0,-1 1 0,-3 0 0,1 0 0,-38 3 0,23-4 0,19-3 0,19-1 0,14 0 0,11-1 0,8-4 0,10-5 0,12-4 0,15-1 0,11 4 0,14 4 0,16 5 0,20 2 0,-38 0 0,4 0 0,4 0 0,1 0 0,0 0 0,-1 0 0,-4 1 0,-3 1 0,39 2 0,-28 2 0,-24-1 0,-18 0 0,-12-1 0,-7-2 0,-4 2 0,-2-3 0,-2 0 0,-20 0 0,-22-1 0,-33 0 0,-19 0 0,41 0 0,-1 0 0,1 0 0,0 0 0,1 0 0,0 0 0,-44 0 0,12 0 0,15 0 0,19 0 0,18 0 0,17-2 0,5 0 0,9-2 0,0 1 0,0 0 0,2 1 0,1 0 0,1 1 0,4-1 0,-3 0 0,1-1 0,-5 1 0,0-4 0,-1-2 0,0 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685 1 24575,'15'0'0,"10"6"0,7 5 0,0 3 0,-4-2 0,-8-6 0,-2-2 0,0-1 0,-2 1 0,-5-2 0,-3 0 0,-3-2 0,-1 0 0,0 0 0,-2 0 0,1 0 0,0 0 0,-1 1 0,-1 2 0,-1 3 0,0 5 0,-4 2 0,-8 3 0,-7 0 0,-10 2 0,-4-2 0,-4-2 0,0-6 0,3-4 0,3-2 0,3 0 0,2 1 0,0 3 0,2 1 0,4 2 0,-1-1 0,-1 0 0,-2 2 0,-3 1 0,0-1 0,1-1 0,0-3 0,0 1 0,0-3 0,2-1 0,1 0 0,2-1 0,3 0 0,1 1 0,5 0 0,3 0 0,4 1 0,4-2 0,6 0 0,5-2 0,6-3 0,4-5 0,5-4 0,2-5 0,0 2 0,-4 3 0,-4 2 0,-1 4 0,-4-1 0,-5 5 0,-2-1 0,-5 4 0,-4 2 0,-5 2 0,-4 0 0,-7 1 0,-5-2 0,-4 0 0,-1 1 0,2-1 0,1 2 0,-2-1 0,-4 2 0,1-1 0,2 1 0,7-2 0,5-1 0,4 0 0,3 0 0,1-1 0,1-1 0,1 2 0,4-4 0,0 1 0,6-8 0,8-5 0,10-7 0,7-4 0,4 0 0,2 4 0,-2 4 0,-1 5 0,-5 6 0,-7 1 0,-4 3 0,-11 0 0,-26 2 0,-4 2 0,-23 5 0,6 3 0,-1 4 0,3-2 0,9-3 0,7-3 0,6-3 0,1 0 0,6-3 0,-1 2 0,8-2 0,1-1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1116 200 24575,'-12'0'0,"-12"0"0,-13-3 0,-13-2 0,-10-5 0,0-2 0,2 0 0,3-1 0,8 3 0,5 0 0,6 3 0,1 0 0,4 2 0,3 1 0,2 0 0,4 1 0,-1-3 0,-1 1 0,-4-2 0,-3 0 0,-1 1 0,-1-1 0,2 1 0,2 1 0,2-1 0,3-1 0,3 3 0,3-1 0,3 2 0,0-1 0,1 0 0,2 1 0,-1 1 0,1 0 0,-1 0 0,0 0 0,1 1 0,-2 1 0,1 0 0,0 0 0,7 0 0,0 0 0,5 0 0,9 0 0,-1 0 0,6 0 0,-7 0 0,-2 0 0,-1 2 0,0-1 0,-2 1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2380 122 24575,'-14'4'0,"-11"-1"0,-15-3 0,-12 0 0,-6 0 0,-8 0 0,-11 0 0,-9 0 0,-1 0 0,4 0 0,11 0 0,8 0 0,1 0 0,4 0 0,-1-1 0,3-1 0,5 0 0,1-1 0,-1 1 0,0 0 0,-2-1 0,1-2 0,1-2 0,1-1 0,-2-2 0,3 3 0,-2 1 0,6 1 0,7 2 0,9 0 0,5 1 0,12 2 0,-1 0 0,5 0 0,0 0 0,-7-2 0,0 0 0,-13-1 0,-9-1 0,-8 2 0,-5-1 0,4 0 0,4 0 0,3-1 0,3-1 0,7 1 0,4 0 0,5 0 0,3 0 0,0 0 0,0 0 0,-4 2 0,-5 1 0,-2 1 0,2 0 0,5 0 0,7 0 0,5 0 0,3 0 0,3 0 0,2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A4F1-B720-9C4D-A217-48F1C0F06947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29B7-0337-C248-87B7-9406B628A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4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69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42773"/>
              </p:ext>
            </p:extLst>
          </p:nvPr>
        </p:nvGraphicFramePr>
        <p:xfrm>
          <a:off x="881063" y="871537"/>
          <a:ext cx="10429873" cy="13065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의류의 상품명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제작회사명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 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 종료일 등의 정보를 입력</a:t>
                      </a:r>
                      <a:r>
                        <a:rPr lang="ko-Kore-KR" altLang="en-US" dirty="0"/>
                        <a:t>한다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상품 등록이 완료된 상태를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의류 등록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08888"/>
              </p:ext>
            </p:extLst>
          </p:nvPr>
        </p:nvGraphicFramePr>
        <p:xfrm>
          <a:off x="881063" y="3676521"/>
          <a:ext cx="10429873" cy="22006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중인 상품 리스트를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dirty="0"/>
                        <a:t>Extensions</a:t>
                      </a:r>
                    </a:p>
                    <a:p>
                      <a:r>
                        <a:rPr lang="en-US" altLang="ko-Kore-KR" dirty="0"/>
                        <a:t>4</a:t>
                      </a:r>
                      <a:r>
                        <a:rPr lang="ko-Kore-KR" altLang="en-US" dirty="0"/>
                        <a:t>번 이후에 사용자는 각 칸의 정보들을 수정</a:t>
                      </a:r>
                      <a:r>
                        <a:rPr lang="en-US" altLang="en-US" dirty="0"/>
                        <a:t>,</a:t>
                      </a:r>
                      <a:r>
                        <a:rPr lang="ko-KR" altLang="en-US" dirty="0"/>
                        <a:t>삭제</a:t>
                      </a:r>
                      <a:r>
                        <a:rPr lang="ko-Kore-KR" altLang="en-US" dirty="0"/>
                        <a:t>할 수 있다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881063" y="3116111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판매중 의류 조회</a:t>
            </a:r>
          </a:p>
        </p:txBody>
      </p:sp>
    </p:spTree>
    <p:extLst>
      <p:ext uri="{BB962C8B-B14F-4D97-AF65-F5344CB8AC3E}">
        <p14:creationId xmlns:p14="http://schemas.microsoft.com/office/powerpoint/2010/main" val="387028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6DC2E88-089C-5F0C-4FD4-67016E70B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19246"/>
              </p:ext>
            </p:extLst>
          </p:nvPr>
        </p:nvGraphicFramePr>
        <p:xfrm>
          <a:off x="881063" y="871537"/>
          <a:ext cx="10429873" cy="16723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완료된 상품 리스트를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B970F-85B9-9C5E-9AF4-12DF5AFB03D7}"/>
              </a:ext>
            </a:extLst>
          </p:cNvPr>
          <p:cNvSpPr txBox="1"/>
          <p:nvPr/>
        </p:nvSpPr>
        <p:spPr>
          <a:xfrm>
            <a:off x="881063" y="311127"/>
            <a:ext cx="640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판매완료 의류 조회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517DEE-6D11-4C4F-3E07-137BFD8B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94512"/>
              </p:ext>
            </p:extLst>
          </p:nvPr>
        </p:nvGraphicFramePr>
        <p:xfrm>
          <a:off x="881063" y="3639450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 종료일이 된 상품의 상태를 판매 완료로 바꿀 것을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상태를 판매완료로 바꾼다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8DF15F-9826-34CD-57A4-019C99C61338}"/>
              </a:ext>
            </a:extLst>
          </p:cNvPr>
          <p:cNvSpPr txBox="1"/>
          <p:nvPr/>
        </p:nvSpPr>
        <p:spPr>
          <a:xfrm>
            <a:off x="881063" y="3079040"/>
            <a:ext cx="6721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판매완료 이벤트</a:t>
            </a:r>
          </a:p>
        </p:txBody>
      </p:sp>
    </p:spTree>
    <p:extLst>
      <p:ext uri="{BB962C8B-B14F-4D97-AF65-F5344CB8AC3E}">
        <p14:creationId xmlns:p14="http://schemas.microsoft.com/office/powerpoint/2010/main" val="231707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78310"/>
              </p:ext>
            </p:extLst>
          </p:nvPr>
        </p:nvGraphicFramePr>
        <p:xfrm>
          <a:off x="881063" y="871537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판매한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 통계 조회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E1D4549-79EF-726C-567D-FA4B7A2B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01052"/>
              </p:ext>
            </p:extLst>
          </p:nvPr>
        </p:nvGraphicFramePr>
        <p:xfrm>
          <a:off x="881063" y="2679742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구매한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371C6D-71B5-8666-0A59-73F0967C3530}"/>
              </a:ext>
            </a:extLst>
          </p:cNvPr>
          <p:cNvSpPr txBox="1"/>
          <p:nvPr/>
        </p:nvSpPr>
        <p:spPr>
          <a:xfrm>
            <a:off x="881063" y="2119332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조회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87885"/>
              </p:ext>
            </p:extLst>
          </p:nvPr>
        </p:nvGraphicFramePr>
        <p:xfrm>
          <a:off x="881063" y="4487947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 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개월이 지난 구매내역 자동 삭제 이벤트가 구매내역 삭제를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구매내역이 사용자의 기록에서 삭제된다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881063" y="392753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구매 내역 삭제</a:t>
            </a:r>
          </a:p>
        </p:txBody>
      </p:sp>
    </p:spTree>
    <p:extLst>
      <p:ext uri="{BB962C8B-B14F-4D97-AF65-F5344CB8AC3E}">
        <p14:creationId xmlns:p14="http://schemas.microsoft.com/office/powerpoint/2010/main" val="290193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05338"/>
              </p:ext>
            </p:extLst>
          </p:nvPr>
        </p:nvGraphicFramePr>
        <p:xfrm>
          <a:off x="881063" y="871537"/>
          <a:ext cx="10429873" cy="1499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매월 말일이 되면 구매 통계 정보 공지 이벤트가 공지를 보낼 것을 요청한다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이메일 시스템에 공지 내용 송신을 요청한다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3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이메일 시스템이 공지내용을 사용자 이메일에 보낸다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8267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정보 공지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5AD592-DD4C-3C36-96DE-DD6E8B5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2419"/>
              </p:ext>
            </p:extLst>
          </p:nvPr>
        </p:nvGraphicFramePr>
        <p:xfrm>
          <a:off x="881061" y="3489459"/>
          <a:ext cx="5214937" cy="28488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9216">
                  <a:extLst>
                    <a:ext uri="{9D8B030D-6E8A-4147-A177-3AD203B41FA5}">
                      <a16:colId xmlns:a16="http://schemas.microsoft.com/office/drawing/2014/main" val="3503872160"/>
                    </a:ext>
                  </a:extLst>
                </a:gridCol>
                <a:gridCol w="2675721">
                  <a:extLst>
                    <a:ext uri="{9D8B030D-6E8A-4147-A177-3AD203B41FA5}">
                      <a16:colId xmlns:a16="http://schemas.microsoft.com/office/drawing/2014/main" val="2654836194"/>
                    </a:ext>
                  </a:extLst>
                </a:gridCol>
              </a:tblGrid>
              <a:tr h="484144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Actor Action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System Response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93293"/>
                  </a:ext>
                </a:extLst>
              </a:tr>
              <a:tr h="1297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1.</a:t>
                      </a:r>
                      <a:r>
                        <a:rPr lang="ko-KR" altLang="en-US" sz="1600" dirty="0"/>
                        <a:t>  구매자가 검색 조건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 중에 하나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선택하여 입력한다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상품 리스트를 상품명의 오름차순으로 출력한다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291626"/>
                  </a:ext>
                </a:extLst>
              </a:tr>
              <a:tr h="998379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en-US" altLang="ko-KR" sz="1600" dirty="0"/>
                        <a:t>2</a:t>
                      </a:r>
                      <a:r>
                        <a:rPr lang="ko-Kore-KR" altLang="en-US" sz="1600" dirty="0"/>
                        <a:t>번 이후에 </a:t>
                      </a:r>
                      <a:r>
                        <a:rPr lang="ko-KR" altLang="en-US" sz="1600" dirty="0"/>
                        <a:t>사용자가 정렬 기준을 평균 구매만족도로 변경할 수 있다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27714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F9C20-BC26-DC3B-ABDA-CA7CFE60C72B}"/>
              </a:ext>
            </a:extLst>
          </p:cNvPr>
          <p:cNvSpPr txBox="1"/>
          <p:nvPr/>
        </p:nvSpPr>
        <p:spPr>
          <a:xfrm>
            <a:off x="881062" y="2814544"/>
            <a:ext cx="76315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R" altLang="en-US" sz="2500" dirty="0"/>
              <a:t>상품리스트 검색</a:t>
            </a:r>
            <a:endParaRPr kumimoji="1" lang="ko-Kore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C07B32-84DB-09DB-E5F8-2D9B6F4C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989" y="3199376"/>
            <a:ext cx="4070760" cy="3429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EC1BF-3896-658B-3B50-C9FCED3407F1}"/>
              </a:ext>
            </a:extLst>
          </p:cNvPr>
          <p:cNvSpPr txBox="1"/>
          <p:nvPr/>
        </p:nvSpPr>
        <p:spPr>
          <a:xfrm>
            <a:off x="7209183" y="3253126"/>
            <a:ext cx="141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상품리스트</a:t>
            </a:r>
            <a:r>
              <a:rPr kumimoji="1" lang="ko-KR" altLang="en-US" sz="900" dirty="0"/>
              <a:t> 검색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158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92232"/>
              </p:ext>
            </p:extLst>
          </p:nvPr>
        </p:nvGraphicFramePr>
        <p:xfrm>
          <a:off x="712912" y="920726"/>
          <a:ext cx="5214935" cy="30134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8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리스트에 출력된 상품 중 하나를 선택한다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해당 상품의 상세한 정보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판매자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제작회사명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남은 수량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 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판매 종료일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가 출력된다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ko-KR" altLang="en-US" sz="1600" dirty="0"/>
                        <a:t>상품을 구매할 수 있으며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추가 상품을 선택할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추가 상품을 선택하면 추가 상품의 금액만큼 증가한 가격으로 총 구매금액을 결정한다</a:t>
                      </a:r>
                      <a:r>
                        <a:rPr lang="en-US" altLang="ko-KR" sz="1600" dirty="0"/>
                        <a:t>.</a:t>
                      </a:r>
                      <a:endParaRPr lang="en-US" altLang="ko-Kore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7474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524934" y="325938"/>
            <a:ext cx="559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상품</a:t>
            </a:r>
            <a:r>
              <a:rPr kumimoji="1" lang="ko-KR" altLang="en-US" sz="2400" dirty="0"/>
              <a:t> 상세정보 출력</a:t>
            </a:r>
            <a:endParaRPr kumimoji="1" lang="ko-Kore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629454-E331-23D7-BD52-A759DCBD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7603"/>
            <a:ext cx="5939530" cy="52287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14:cNvPr>
              <p14:cNvContentPartPr/>
              <p14:nvPr/>
            </p14:nvContentPartPr>
            <p14:xfrm>
              <a:off x="6478299" y="948784"/>
              <a:ext cx="870480" cy="1011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9299" y="940144"/>
                <a:ext cx="888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14:cNvPr>
              <p14:cNvContentPartPr/>
              <p14:nvPr/>
            </p14:nvContentPartPr>
            <p14:xfrm>
              <a:off x="6496659" y="941224"/>
              <a:ext cx="335520" cy="1152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8019" y="932584"/>
                <a:ext cx="35316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14F5D4-2868-3737-F636-CDA6A6CBB5D6}"/>
              </a:ext>
            </a:extLst>
          </p:cNvPr>
          <p:cNvGrpSpPr/>
          <p:nvPr/>
        </p:nvGrpSpPr>
        <p:grpSpPr>
          <a:xfrm>
            <a:off x="6442299" y="934744"/>
            <a:ext cx="1162800" cy="176040"/>
            <a:chOff x="6442299" y="934744"/>
            <a:chExt cx="11628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14:cNvPr>
                <p14:cNvContentPartPr/>
                <p14:nvPr/>
              </p14:nvContentPartPr>
              <p14:xfrm>
                <a:off x="7202979" y="941944"/>
                <a:ext cx="402120" cy="72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93979" y="933304"/>
                  <a:ext cx="419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14:cNvPr>
                <p14:cNvContentPartPr/>
                <p14:nvPr/>
              </p14:nvContentPartPr>
              <p14:xfrm>
                <a:off x="6521139" y="964264"/>
                <a:ext cx="857160" cy="468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12139" y="955264"/>
                  <a:ext cx="87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14:cNvPr>
                <p14:cNvContentPartPr/>
                <p14:nvPr/>
              </p14:nvContentPartPr>
              <p14:xfrm>
                <a:off x="6442299" y="934744"/>
                <a:ext cx="987480" cy="1760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24299" y="917104"/>
                  <a:ext cx="1023120" cy="21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7046F5-A677-DECC-84A1-B67485EE88F1}"/>
              </a:ext>
            </a:extLst>
          </p:cNvPr>
          <p:cNvSpPr txBox="1"/>
          <p:nvPr/>
        </p:nvSpPr>
        <p:spPr>
          <a:xfrm>
            <a:off x="6204089" y="907348"/>
            <a:ext cx="1491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상품</a:t>
            </a:r>
            <a:r>
              <a:rPr kumimoji="1" lang="ko-KR" altLang="en-US" sz="1000" dirty="0"/>
              <a:t> 상세정보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728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결제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7034"/>
              </p:ext>
            </p:extLst>
          </p:nvPr>
        </p:nvGraphicFramePr>
        <p:xfrm>
          <a:off x="881063" y="4706054"/>
          <a:ext cx="5367110" cy="9712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구매자가 구입한 금액의 </a:t>
                      </a:r>
                      <a:r>
                        <a:rPr lang="en-US" altLang="ko-KR" sz="1600" dirty="0"/>
                        <a:t>1%</a:t>
                      </a:r>
                      <a:r>
                        <a:rPr lang="ko-KR" altLang="en-US" sz="1600" dirty="0" err="1"/>
                        <a:t>를</a:t>
                      </a:r>
                      <a:r>
                        <a:rPr lang="ko-KR" altLang="en-US" sz="1600" dirty="0"/>
                        <a:t> 포인트로 적립해준다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848118" y="4174938"/>
            <a:ext cx="459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포인트</a:t>
            </a:r>
            <a:r>
              <a:rPr kumimoji="1" lang="ko-KR" altLang="en-US" sz="2400" dirty="0"/>
              <a:t> 적립</a:t>
            </a:r>
            <a:endParaRPr kumimoji="1" lang="ko-Kore-KR" altLang="en-US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D35514-BB41-D8FC-B3BE-253FB4A70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92086"/>
              </p:ext>
            </p:extLst>
          </p:nvPr>
        </p:nvGraphicFramePr>
        <p:xfrm>
          <a:off x="881063" y="845026"/>
          <a:ext cx="5367110" cy="2861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3374573624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3931316551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94026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구매자가 결제 수단을 선택하고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상품을 결제한다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결제 시스템에 결제를 요청한다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39662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3.</a:t>
                      </a:r>
                      <a:r>
                        <a:rPr lang="ko-KR" altLang="en-US" sz="1600" dirty="0"/>
                        <a:t> 결제 시스템이 결제를 처리한다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구매자에게 결제완료 화면을 출력한다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5079572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번에서 구매자는 포인트 사용을 선택할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 포인트는 </a:t>
                      </a:r>
                      <a:r>
                        <a:rPr lang="en-US" altLang="ko-KR" sz="1600" dirty="0"/>
                        <a:t>3000</a:t>
                      </a:r>
                      <a:r>
                        <a:rPr lang="ko-KR" altLang="en-US" sz="1600" dirty="0"/>
                        <a:t>점 이상이 적립되어 있는 경우에 사용 가능하다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9510238"/>
                  </a:ext>
                </a:extLst>
              </a:tr>
            </a:tbl>
          </a:graphicData>
        </a:graphic>
      </p:graphicFrame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1BCBA0B-CB32-8280-61DE-B29D5525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04" y="4174938"/>
            <a:ext cx="4194824" cy="2460863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5AEF12C7-7801-DAAF-ADD1-39231CC9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064" y="290803"/>
            <a:ext cx="5785936" cy="3884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0315E-B632-DB99-5E22-DA7DCA84CC91}"/>
              </a:ext>
            </a:extLst>
          </p:cNvPr>
          <p:cNvSpPr txBox="1"/>
          <p:nvPr/>
        </p:nvSpPr>
        <p:spPr>
          <a:xfrm>
            <a:off x="6546998" y="418848"/>
            <a:ext cx="614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000" dirty="0"/>
              <a:t>주문결제</a:t>
            </a:r>
          </a:p>
        </p:txBody>
      </p:sp>
    </p:spTree>
    <p:extLst>
      <p:ext uri="{BB962C8B-B14F-4D97-AF65-F5344CB8AC3E}">
        <p14:creationId xmlns:p14="http://schemas.microsoft.com/office/powerpoint/2010/main" val="363638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15521"/>
              </p:ext>
            </p:extLst>
          </p:nvPr>
        </p:nvGraphicFramePr>
        <p:xfrm>
          <a:off x="712912" y="920726"/>
          <a:ext cx="5214935" cy="20380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8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결제 시스템에게 환불을 요청한다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3. </a:t>
                      </a:r>
                      <a:r>
                        <a:rPr lang="ko-KR" altLang="en-US" sz="1600" dirty="0"/>
                        <a:t>결제 시스템이 환불을 처리한다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4.</a:t>
                      </a:r>
                      <a:r>
                        <a:rPr lang="ko-KR" altLang="en-US" sz="1600" dirty="0"/>
                        <a:t> 구매금액을 환불해주며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포인트를 사용했을 경우 다시 </a:t>
                      </a:r>
                      <a:r>
                        <a:rPr lang="ko-KR" altLang="en-US" sz="1600" dirty="0" err="1"/>
                        <a:t>사용될수</a:t>
                      </a:r>
                      <a:r>
                        <a:rPr lang="ko-KR" altLang="en-US" sz="1600" dirty="0"/>
                        <a:t> 있도록 반환한다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48925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524934" y="325938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R" altLang="en-US" sz="2400" dirty="0"/>
              <a:t>환불</a:t>
            </a:r>
            <a:endParaRPr kumimoji="1" lang="ko-Kore-KR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14:cNvPr>
              <p14:cNvContentPartPr/>
              <p14:nvPr/>
            </p14:nvContentPartPr>
            <p14:xfrm>
              <a:off x="6478299" y="948784"/>
              <a:ext cx="870480" cy="1011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9299" y="940144"/>
                <a:ext cx="888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14:cNvPr>
              <p14:cNvContentPartPr/>
              <p14:nvPr/>
            </p14:nvContentPartPr>
            <p14:xfrm>
              <a:off x="6496659" y="941224"/>
              <a:ext cx="335520" cy="1152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8019" y="932584"/>
                <a:ext cx="35316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14F5D4-2868-3737-F636-CDA6A6CBB5D6}"/>
              </a:ext>
            </a:extLst>
          </p:cNvPr>
          <p:cNvGrpSpPr/>
          <p:nvPr/>
        </p:nvGrpSpPr>
        <p:grpSpPr>
          <a:xfrm>
            <a:off x="6442299" y="934744"/>
            <a:ext cx="1162800" cy="176040"/>
            <a:chOff x="6442299" y="934744"/>
            <a:chExt cx="11628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14:cNvPr>
                <p14:cNvContentPartPr/>
                <p14:nvPr/>
              </p14:nvContentPartPr>
              <p14:xfrm>
                <a:off x="7202979" y="941944"/>
                <a:ext cx="402120" cy="72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93979" y="933304"/>
                  <a:ext cx="419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14:cNvPr>
                <p14:cNvContentPartPr/>
                <p14:nvPr/>
              </p14:nvContentPartPr>
              <p14:xfrm>
                <a:off x="6521139" y="964264"/>
                <a:ext cx="857160" cy="468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2139" y="955264"/>
                  <a:ext cx="87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14:cNvPr>
                <p14:cNvContentPartPr/>
                <p14:nvPr/>
              </p14:nvContentPartPr>
              <p14:xfrm>
                <a:off x="6442299" y="934744"/>
                <a:ext cx="987480" cy="1760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4299" y="917104"/>
                  <a:ext cx="1023120" cy="211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8E22C8A-0EC9-8D62-BBAC-BA9BB45F03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1132" y="719243"/>
            <a:ext cx="4237074" cy="27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554</Words>
  <Application>Microsoft Macintosh PowerPoint</Application>
  <PresentationFormat>와이드스크린</PresentationFormat>
  <Paragraphs>86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금세현</cp:lastModifiedBy>
  <cp:revision>31</cp:revision>
  <dcterms:created xsi:type="dcterms:W3CDTF">2022-04-23T13:55:43Z</dcterms:created>
  <dcterms:modified xsi:type="dcterms:W3CDTF">2022-05-01T13:50:05Z</dcterms:modified>
</cp:coreProperties>
</file>