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269" r:id="rId3"/>
    <p:sldId id="263" r:id="rId4"/>
    <p:sldId id="270" r:id="rId5"/>
    <p:sldId id="264" r:id="rId6"/>
    <p:sldId id="271" r:id="rId7"/>
    <p:sldId id="272" r:id="rId8"/>
    <p:sldId id="273" r:id="rId9"/>
    <p:sldId id="265" r:id="rId10"/>
    <p:sldId id="266" r:id="rId11"/>
    <p:sldId id="267" r:id="rId12"/>
    <p:sldId id="268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1"/>
  </p:normalViewPr>
  <p:slideViewPr>
    <p:cSldViewPr snapToGrid="0" snapToObjects="1">
      <p:cViewPr varScale="1">
        <p:scale>
          <a:sx n="90" d="100"/>
          <a:sy n="90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2:40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6:16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6:16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6:16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2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43 24575,'-11'0'0,"-7"0"0,-7 0 0,-1 0 0,5 1 0,9 1 0,7 0 0,4 0 0,5-2 0,4 0 0,0 0 0,7 0 0,8-2 0,8 0 0,5-3 0,-2 1 0,-8 2 0,-5 0 0,-2-1 0,-8 2 0,1-3 0,-7 2 0,1 0 0,0 1 0,-1 1 0,-5 0 0,-8 0 0,-18 0 0,-10 0 0,-5 0 0,7 0 0,12 0 0,8 0 0,5 0 0,3 0 0,5 0 0,7 0 0,6 0 0,12 2 0,6 3 0,10 5 0,11 7 0,13 3 0,16 8 0,14 3 0,-44-14 0,1 0 0,-2-1 0,-1-1 0,37 7 0,-18-9 0,-15-10 0,-11-3 0,-6 0 0,-8 0 0,-3 0 0,-3 0 0,-3 0 0,0 0 0,-1 0 0,-7 0 0,0-1 0,-19 0 0,-17-3 0,-23-1 0,-17-1 0,-2-2 0,1 0 0,14-1 0,12 2 0,10 2 0,7 0 0,1-1 0,2-1 0,-2-4 0,11 4 0,4-3 0,8 6 0,0-1 0,-2 2 0,-6 1 0,-11-3 0,-10-5 0,-8-3 0,3 0 0,4 1 0,14 5 0,6 1 0,10 3 0,0 0 0,0 0 0,0-2 0,1 1 0,2 0 0,4 0 0,7 0 0,7 2 0,3 0 0,8 2 0,6 4 0,5 2 0,10 4 0,4 2 0,1 1 0,1-4 0,-7-1 0,-6-3 0,-4-2 0,-6-1 0,-1-2 0,-3 0 0,-2 0 0,0 0 0,-3 0 0,1 0 0,-2 0 0,-3 0 0,-4 0 0,-5 0 0,-5 0 0,-4 0 0,-2 0 0,0 0 0,0 0 0,-33 0 0,-28-2 0,7 0 0,-7 0 0,-6-2 0,-1 0 0,0-1 0,1 0 0,7 1 0,4 0 0,-20-4 0,31 3 0,24 2 0,15 0 0,3 0 0,4-1 0,4-1 0,4 0 0,9-1 0,8 0 0,14 0 0,9 1 0,8 3 0,10 2 0,12 0 0,10 0 0,-1 0 0,-14 0 0,-16 0 0,-3 2 0,-1 0 0,0 1 0,-10-1 0,-13-2 0,-9 0 0,-1 0 0,-4 0 0,0 0 0,1 0 0,-3 0 0,-1 0 0,-1 0 0,-3 0 0,-3 0 0,-3 0 0,-9 0 0,-16 0 0,-24 3 0,-21 4 0,-16 4 0,1 3 0,8-2 0,10-1 0,15-1 0,1 0 0,5 1 0,-1-3 0,1-1 0,9-3 0,7 0 0,6 2 0,2-1 0,2 1 0,5-1 0,4-2 0,6-2 0,7 0 0,10-1 0,10-2 0,6-3 0,4 0 0,3 0 0,2 3 0,3 2 0,5 0 0,4 0 0,10 0 0,13 1 0,10 5 0,-39-2 0,0 1 0,49 7 0,-14 1 0,-22-3 0,-24-3 0,-17-2 0,-10-1 0,-7 0 0,-3-1 0,-3 0 0,-10 1 0,-23 1 0,-29 4 0,-29 1 0,37-5 0,-3-1 0,-4 2 0,0-1 0,-3-1 0,-1-1 0,0-1 0,1 0 0,4 1 0,2 0 0,7-1 0,1-1 0,-28 2 0,21 0 0,30-4 0,13-3 0,23-4 0,15-9 0,16-3 0,23 2 0,25 7 0,-33 8 0,4 2 0,8 1 0,2 0 0,1 0 0,0 0 0,-3 0 0,-1 0 0,-8 0 0,-3 0 0,32 0 0,-25 2 0,-23 1 0,-17 1 0,-14 0 0,-22-2 0,-37 1 0,-39 2 0,36-1 0,-1 1 0,-3 0 0,1 0 0,-38 3 0,23-4 0,19-3 0,19-1 0,14 0 0,11-1 0,8-4 0,10-5 0,12-4 0,15-1 0,11 4 0,14 4 0,16 5 0,20 2 0,-38 0 0,4 0 0,4 0 0,1 0 0,0 0 0,-1 0 0,-4 1 0,-3 1 0,39 2 0,-28 2 0,-24-1 0,-18 0 0,-12-1 0,-7-2 0,-4 2 0,-2-3 0,-2 0 0,-20 0 0,-22-1 0,-33 0 0,-19 0 0,41 0 0,-1 0 0,1 0 0,0 0 0,1 0 0,0 0 0,-44 0 0,12 0 0,15 0 0,19 0 0,18 0 0,17-2 0,5 0 0,9-2 0,0 1 0,0 0 0,2 1 0,1 0 0,1 1 0,4-1 0,-3 0 0,1-1 0,-5 1 0,0-4 0,-1-2 0,0 3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685 1 24575,'15'0'0,"10"6"0,7 5 0,0 3 0,-4-2 0,-8-6 0,-2-2 0,0-1 0,-2 1 0,-5-2 0,-3 0 0,-3-2 0,-1 0 0,0 0 0,-2 0 0,1 0 0,0 0 0,-1 1 0,-1 2 0,-1 3 0,0 5 0,-4 2 0,-8 3 0,-7 0 0,-10 2 0,-4-2 0,-4-2 0,0-6 0,3-4 0,3-2 0,3 0 0,2 1 0,0 3 0,2 1 0,4 2 0,-1-1 0,-1 0 0,-2 2 0,-3 1 0,0-1 0,1-1 0,0-3 0,0 1 0,0-3 0,2-1 0,1 0 0,2-1 0,3 0 0,1 1 0,5 0 0,3 0 0,4 1 0,4-2 0,6 0 0,5-2 0,6-3 0,4-5 0,5-4 0,2-5 0,0 2 0,-4 3 0,-4 2 0,-1 4 0,-4-1 0,-5 5 0,-2-1 0,-5 4 0,-4 2 0,-5 2 0,-4 0 0,-7 1 0,-5-2 0,-4 0 0,-1 1 0,2-1 0,1 2 0,-2-1 0,-4 2 0,1-1 0,2 1 0,7-2 0,5-1 0,4 0 0,3 0 0,1-1 0,1-1 0,1 2 0,4-4 0,0 1 0,6-8 0,8-5 0,10-7 0,7-4 0,4 0 0,2 4 0,-2 4 0,-1 5 0,-5 6 0,-7 1 0,-4 3 0,-11 0 0,-26 2 0,-4 2 0,-23 5 0,6 3 0,-1 4 0,3-2 0,9-3 0,7-3 0,6-3 0,1 0 0,6-3 0,-1 2 0,8-2 0,1-1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2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1116 200 24575,'-12'0'0,"-12"0"0,-13-3 0,-13-2 0,-10-5 0,0-2 0,2 0 0,3-1 0,8 3 0,5 0 0,6 3 0,1 0 0,4 2 0,3 1 0,2 0 0,4 1 0,-1-3 0,-1 1 0,-4-2 0,-3 0 0,-1 1 0,-1-1 0,2 1 0,2 1 0,2-1 0,3-1 0,3 3 0,3-1 0,3 2 0,0-1 0,1 0 0,2 1 0,-1 1 0,1 0 0,-1 0 0,0 0 0,1 1 0,-2 1 0,1 0 0,0 0 0,7 0 0,0 0 0,5 0 0,9 0 0,-1 0 0,6 0 0,-7 0 0,-2 0 0,-1 2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5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2380 122 24575,'-14'4'0,"-11"-1"0,-15-3 0,-12 0 0,-6 0 0,-8 0 0,-11 0 0,-9 0 0,-1 0 0,4 0 0,11 0 0,8 0 0,1 0 0,4 0 0,-1-1 0,3-1 0,5 0 0,1-1 0,-1 1 0,0 0 0,-2-1 0,1-2 0,1-2 0,1-1 0,-2-2 0,3 3 0,-2 1 0,6 1 0,7 2 0,9 0 0,5 1 0,12 2 0,-1 0 0,5 0 0,0 0 0,-7-2 0,0 0 0,-13-1 0,-9-1 0,-8 2 0,-5-1 0,4 0 0,4 0 0,3-1 0,3-1 0,7 1 0,4 0 0,5 0 0,3 0 0,0 0 0,0 0 0,-4 2 0,-5 1 0,-2 1 0,2 0 0,5 0 0,7 0 0,5 0 0,3 0 0,3 0 0,2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2:44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0:31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2737 485 24575,'-39'0'0,"2"0"0,-5 0 0,-3 0 0,-8 0 0,-3 0 0,0 0 0,7 0 0,8 0 0,-1 0 0,1 0 0,-2 0 0,1-2 0,3-1 0,1-3 0,0-1 0,2-1 0,-1-2 0,-2-2 0,-2-2 0,0-1 0,3 0 0,2 1 0,3 0 0,-2 0 0,0 2 0,1 1 0,-1 1 0,2 2 0,1 1 0,-4 2 0,0 3 0,-3 1 0,1-1 0,-1-1 0,-2-1 0,-2 0 0,-3 1 0,-4-2 0,-1-1 0,-3 0 0,0-1 0,-2 2 0,1 1 0,1 0 0,2 1 0,2 1 0,5 0 0,4 2 0,6 0 0,4 0 0,1 0 0,1 0 0,-1 0 0,3 0 0,3 0 0,3 0 0,2 0 0,-2 0 0,-4 0 0,-3 0 0,-2 0 0,1 0 0,2 0 0,3 0 0,1 0 0,2 0 0,1 0 0,0 0 0,2 0 0,0 0 0,4 0 0,2-1 0,3 0 0,2-1 0,3-1 0,2-1 0,1 0 0,1 0 0,0-1 0,0-3 0,0-3 0,2-3 0,5-1 0,6 0 0,8 0 0,4 4 0,1 4 0,0 5 0,-2 1 0,3 1 0,-4 0 0,-2 0 0,-1 0 0,-10 0 0,2 0 0,-7 0 0,-1 0 0,-22 0 0,-1 0 0,-17 0 0,7 0 0,13 0 0,1 0 0,9 0 0,-4 0 0,-6 0 0,6 0 0,-3 0 0,10 0 0,-1 0 0,1 0 0,0 0 0,1 0 0,-1 0 0,0 0 0,-1 1 0,-1 1 0,2 0 0,6-7 0,2-4 0,7-5 0,-2 1 0,0 1 0,0 2 0,2 1 0,0 1 0,1 3 0,1 1 0,4 0 0,-8 2 0,2 0 0,-7 2 0,-1 0 0,0 0 0,0 0 0,1 1 0,3 0 0,3 5 0,2 2 0,5 1 0,7 3 0,6-1 0,6-2 0,1 0 0,1-3 0,-1-2 0,1 2 0,-1-2 0,1 0 0,-1 0 0,1-1 0,0 0 0,3 1 0,1-1 0,7 1 0,6-2 0,4-2 0,5 0 0,-1 0 0,3 0 0,-3 0 0,1 0 0,2 0 0,-3 0 0,2 0 0,-6 0 0,-9 0 0,-5 0 0,-10 0 0,-4 0 0,-2 0 0,-1 0 0,1 0 0,0-2 0,1 0 0,-1 0 0,-1 0 0,4 2 0,1 0 0,4 0 0,0 0 0,5 0 0,-1 0 0,2 0 0,1 0 0,-1 0 0,2 0 0,2 0 0,-4 0 0,-5-1 0,-6-1 0,-7 0 0,-14 0 0,-9 2 0,-22 0 0,-20 0 0,-17 0 0,-11 0 0,-1 0 0,7 0 0,4 0 0,2 0 0,0 0 0,-3-4 0,-1-3 0,7-3 0,4-2 0,11 4 0,7 1 0,6 2 0,6 1 0,1 0 0,-1-1 0,8 2 0,-4-3 0,12 5 0,2-2 0,9 2 0,3-3 0,3-2 0,0-2 0,3 0 0,3 2 0,1 2 0,1 3 0,-3 1 0,-2 0 0,-1 0 0,-3 0 0,1 0 0,-2 0 0,-2 0 0,-2 0 0,-1 0 0,-3 0 0,2 0 0,-2 0 0,1 0 0,0 0 0,0 0 0,0 0 0,1 0 0,0 0 0,1 0 0,1 0 0,3 0 0,1 0 0,1 1 0,1 1 0,0 0 0,-2 2 0,0-1 0,0 1 0,1 0 0,1 0 0,0-2 0,-1-1 0,1 0 0,-3-1 0,1 1 0,0 1 0,1 0 0,0 0 0,1-2 0,-1 0 0,-1 0 0,0 0 0,-2 0 0,1 0 0,1 0 0,-2 0 0,1 0 0,1 0 0,-3 0 0,3 0 0,-1 0 0,2 2 0,0 0 0,-1 0 0,-1 1 0,1 1 0,4 3 0,-6-1 0,4 2 0,-6-2 0,4 2 0,-1 1 0,-2 1 0,-1 1 0,-2 2 0,1-1 0,1 1 0,0 0 0,-2 0 0,-1 4 0,-1 1 0,1 0 0,0-1 0,-3 1 0,-1 0 0,-2 1 0,0 1 0,0-2 0,-2 0 0,-2-1 0,-3-2 0,-2 0 0,1-2 0,0-3 0,1-5 0,0-3 0,1 0 0,-6 0 0,5 1 0,-4 1 0,5-1 0,-2 1 0,0-2 0,-2-1 0,4-1 0,-4 0 0,2 0 0,-1 0 0,1 0 0,-1 0 0,1-1 0,1-3 0,0-1 0,1-1 0,1 0 0,-1 1 0,0 0 0,-1 1 0,1-1 0,2-5 0,1 5 0,1-6 0,2 4 0,0 0 0,0 1 0,0 0 0,0 0 0,1-3 0,5-3 0,5-2 0,8-1 0,3 3 0,1 1 0,0 2 0,-2 3 0,0 1 0,-6 3 0,-5 2 0,-4 1 0,-4 3 0,-5 3 0,-4 4 0,-12 11 0,-6 4 0,1 1 0,1-5 0,9-11 0,5-3 0,-1-4 0,4-2 0,1 0 0,2-2 0,0 0 0,0 0 0,-1 0 0,0 0 0,-2 0 0,-1 0 0,1 0 0,-1 0 0,0 0 0,0 0 0,-2 0 0,-3 0 0,-2 0 0,-1 0 0,-2 0 0,-2 0 0,-1 0 0,-2 0 0,0 0 0,-1 0 0,-1 0 0,0 0 0,1 0 0,3 0 0,2 0 0,2 0 0,1 0 0,0 0 0,1 0 0,1 0 0,-3 0 0,7 0 0,-5 0 0,5 0 0,-5 0 0,-1 0 0,2 0 0,0 0 0,0 0 0,0 0 0,-1 0 0,-1 0 0,0 0 0,0 0 0,-2 0 0,-2 0 0,1 0 0,1-2 0,1 0 0,1 0 0,0 0 0,0 0 0,0 0 0,2-2 0,0 1 0,0 1 0,2 1 0,-2 1 0,2 0 0,0 0 0,-2 0 0,0 0 0,-2 0 0,0 0 0,0 0 0,0 0 0,0 0 0,0 0 0,0 0 0,1 0 0,-1 0 0,0 0 0,0-2 0,0 0 0,0 0 0,2 0 0,1 2 0,-1 0 0,-1 0 0,-1 0 0,0 0 0,0 0 0,0 0 0,0 0 0,0 0 0,0 0 0,-3 0 0,0 0 0,-2 0 0,0 0 0,-1 0 0,-2 0 0,1 0 0,-1 0 0,-1 0 0,2 0 0,-2 0 0,0 0 0,0 0 0,-4 0 0,1 0 0,0 0 0,0 0 0,0 0 0,2 0 0,0 0 0,3 0 0,3-1 0,-1-1 0,2 0 0,-1-2 0,2 2 0,-1 0 0,7 0 0,-4 2 0,6 0 0,-5 0 0,-1 0 0,-2 0 0,-2 0 0,1 0 0,1 0 0,-1-2 0,-2 0 0,-1-1 0,-3 1 0,4 2 0,-1 0 0,0 0 0,4 0 0,2 0 0,3 0 0,1 0 0,-3 0 0,5 0 0,-5 0 0,6 0 0,-5 0 0,5 0 0,1 0 0,5 0 0,-1 0 0,0 0 0,0 0 0,0 0 0,-1 0 0,-5 0 0,-7 0 0,-5-4 0,1-1 0,1-1 0,10 2 0,-2 4 0,7 0 0,-3-2 0,-2 0 0,-3-1 0,-1 0 0,0 1 0,1 0 0,-1 1 0,0 1 0,0 0 0,3 0 0,2 0 0,3-1 0,6-1 0,7 0 0,2-1 0,4 0 0,-1-1 0,-1 0 0,2-2 0,2 2 0,-2 0 0,0 0 0,-1 2 0,0 0 0,-2 1 0,1 1 0,-1 0 0,-1 0 0,-2 0 0,-1 0 0,-1 0 0,1 0 0,-1 0 0,0 1 0,0 1 0,0 0 0,-1 1 0,0-1 0,2 0 0,2 2 0,-2-2 0,7 3 0,-8-3 0,6 2 0,-4-2 0,4 0 0,1 0 0,-1 1 0,0 1 0,0 0 0,-1-1 0,1-1 0,0 1 0,0 0 0,-1 1 0,-1 0 0,0-1 0,0 2 0,3-1 0,-5 0 0,5 0 0,-3-1 0,4 2 0,0 1 0,1-1 0,0 1 0,0-1 0,3 3 0,-7-4 0,3 3 0,-7-5 0,3 3 0,-4-2 0,2 0 0,-4-1 0,0 0 0,2-1 0,-1 1 0,1 1 0,2 1 0,-3 0 0,2-1 0,-3 1 0,1 2 0,-1-2 0,-1 2 0,-1-3 0,0 1 0,0 1 0,-2-1 0,-2-1 0,-6-1 0,-5-2 0,-6 0 0,-2 0 0,0 0 0,0 0 0,2 0 0,-1 0 0,2 0 0,0 0 0,3 0 0,4 0 0,1 0 0,1 0 0,2 0 0,1 0 0,1 0 0,0 0 0,1-2 0,0 0 0,1-1 0,0 0 0,0 0 0,-2 0 0,1 1 0,-4-3 0,5 3 0,-5-6 0,6 4 0,-6-3 0,4 5 0,-4-3 0,4 2 0,-2-2 0,-2 0 0,0 0 0,1 0 0,0 1 0,1-1 0,0 2 0,0-1 0,0 1 0,0 0 0,1 0 0,0 1 0,0 1 0,0 0 0,0 1 0,-1 0 0,0 0 0,1 0 0,0 0 0,0 0 0,1 0 0,-1 0 0,-1 0 0,1 0 0,-4 0 0,3 0 0,-3 0 0,6 0 0,0-1 0,2-1 0,0-4 0,1-4 0,0-3 0,0-2 0,0 1 0,0 1 0,2 2 0,3 2 0,5-1 0,3 0 0,0 0 0,0 2 0,-2 0 0,0 2 0,0 1 0,-1 1 0,0 0 0,-1 1 0,-1 0 0,-1 1 0,0 0 0,-1-1 0,1 2 0,-1-1 0,0 1 0,0 1 0,-1 0 0,0 0 0,0-1 0,1 0 0,-1-1 0,1 1 0,0-1 0,2 0 0,0-1 0,0 0 0,1 1 0,-2 0 0,2 2 0,-3 0 0,1 0 0,-2 0 0,0 0 0,1-2 0,-1 0 0,0-1 0,1-1 0,0 3 0,-1-1 0,1 0 0,0 0 0,0-1 0,1-1 0,-1 3 0,2-4 0,-3 4 0,2-1 0,-3 2 0,0 0 0,1 0 0,-1 0 0,1 0 0,-1 0 0,0 0 0,0 0 0,1 0 0,0-2 0,0 0 0,2 0 0,1-1 0,1-1 0,-1-2 0,-1 0 0,2 0 0,-6 2 0,3-1 0,-4 0 0,-1 0 0,1 0 0,0 0 0,0 0 0,0-1 0,-1 2 0,-1 0 0,0 1 0,-3 12 0,-2-6 0,-2 11 0,-6-10 0,-6-2 0,6 0 0,-2-2 0,10 0 0,0 0 0,1 0 0,1 0 0,0 0 0,0 0 0,0 0 0,-1 0 0,0 0 0,-1 0 0,3 1 0,11 11 0,4 6 0,12 10 0,6 0 0,3-2 0,7-1 0,3-3 0,3 1 0,3-3 0,1-5 0,-2-4 0,-2-4 0,-5-2 0,-1-1 0,1-1 0,5 1 0,-1-1 0,-2 3 0,-2 1 0,-3-2 0,-1 0 0,0-3 0,-2 0 0,-6 0 0,-4 0 0,-1-1 0,1-1 0,2 0 0,0 0 0,-1 0 0,-3 0 0,-1 0 0,-3 0 0,-1 1 0,1 1 0,-1 0 0,2 0 0,2-2 0,-2 0 0,0 0 0,0 0 0,1 0 0,3 0 0,3 0 0,-3 0 0,-1 0 0,0-2 0,-2-1 0,1-3 0,2-2 0,-3 0 0,-2 0 0,0 0 0,-2 0 0,0 0 0,1 1 0,-2 2 0,2-1 0,-2 1 0,0 0 0,-2 2 0,0-1 0,-1 1 0,-2-1 0,-2 0 0,-4 2 0,-1 0 0,-5 2 0,-11 0 0,-12 0 0,-16 3 0,-12 2 0,1 2 0,2 1 0,5-3 0,9-2 0,5-2 0,8-1 0,5 0 0,1 0 0,-3 0 0,7 0 0,-3-1 0,8 0 0,-5-4 0,4 2 0,-6-4 0,7 4 0,-4-2 0,7 1 0,-1 0 0,3 0 0,1 1 0,0-1 0,1 0 0,2-2 0,7-3 0,7-2 0,9-2 0,6 0 0,4 4 0,1 3 0,0 2 0,1 2 0,2-2 0,7-2 0,6-3 0,6-3 0,3-2 0,0-3 0,-6 1 0,-9 1 0,-11 1 0,-9 4 0,-7 1 0,-3 2 0,-3 1 0,-6 3 0,0-1 0,-5 2 0,1-1 0,0 1 0,0 0 0,-1-2 0,1-2 0,1 1 0,0 0 0,-1 0 0,-3 4 0,-12 3 0,-3 1 0,-6 4 0,2-1 0,3 1 0,-2-1 0,-1-1 0,0-2 0,0 1 0,3 0 0,-3-2 0,7 0 0,-3 1 0,10-2 0,-3 2 0,3-3 0,0 0 0,0 0 0,1 1 0,-1 1 0,0 0 0,-1 0 0,-1-2 0,-1 0 0,-2 2 0,-3 0 0,-3 0 0,-4-1 0,-5-1 0,-3 0 0,-4 0 0,-7 0 0,-6 0 0,-7 0 0,-3 0 0,-2 0 0,2 0 0,3 0 0,1 0 0,0 0 0,4 0 0,3 0 0,7 0 0,7-2 0,0-1 0,4-1 0,2-1 0,2 1 0,3 1 0,2-1 0,1 1 0,2-1 0,1 1 0,-1 0 0,0 0 0,-2 1 0,6-1 0,-3 1 0,6 0 0,-1 0 0,-1 2 0,3 0 0,0 0 0,0 0 0,0 0 0,1 0 0,0 0 0,0 0 0,1 0 0,0 0 0,0 0 0,-1 0 0,1 0 0,-1 0 0,-1 0 0,0 0 0,-2 0 0,0 0 0,-4 0 0,3 0 0,-4 0 0,3 0 0,-2 0 0,-2 0 0,2 0 0,-1 0 0,1 0 0,2 0 0,-4 0 0,5 0 0,-3 0 0,7 0 0,-3 0 0,0 0 0,0 0 0,-1 0 0,0 0 0,0 0 0,0 0 0,1 0 0,-1 0 0,0 0 0,-1 0 0,-2 0 0,3 0 0,-3 0 0,4 0 0,-4 0 0,-2-1 0,-1-1 0,-1-2 0,-2 0 0,-1 2 0,0 1 0,0 1 0,2 0 0,1 0 0,0 0 0,0 0 0,-2-2 0,-2 0 0,1 0 0,1-1 0,2 0 0,2 0 0,-2-1 0,6 2 0,-3 0 0,5 2 0,0 0 0,0 0 0,0 0 0,1 0 0,1 0 0,0 0 0,0 0 0,0 0 0,0 0 0,-1 0 0,0 0 0,1 0 0,-1 0 0,-3 0 0,3 0 0,-3 0 0,2 0 0,-1 0 0,0 0 0,1 0 0,1 0 0,0 0 0,0 0 0,2 0 0,-1 0 0,0 0 0,0 0 0,1 0 0,0 0 0,1 1 0,-2 1 0,1 0 0,-1 0 0,4-4 0,-1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2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43 24575,'-11'0'0,"-7"0"0,-7 0 0,-1 0 0,5 1 0,9 1 0,7 0 0,4 0 0,5-2 0,4 0 0,0 0 0,7 0 0,8-2 0,8 0 0,5-3 0,-2 1 0,-8 2 0,-5 0 0,-2-1 0,-8 2 0,1-3 0,-7 2 0,1 0 0,0 1 0,-1 1 0,-5 0 0,-8 0 0,-18 0 0,-10 0 0,-5 0 0,7 0 0,12 0 0,8 0 0,5 0 0,3 0 0,5 0 0,7 0 0,6 0 0,12 2 0,6 3 0,10 5 0,11 7 0,13 3 0,16 8 0,14 3 0,-44-14 0,1 0 0,-2-1 0,-1-1 0,37 7 0,-18-9 0,-15-10 0,-11-3 0,-6 0 0,-8 0 0,-3 0 0,-3 0 0,-3 0 0,0 0 0,-1 0 0,-7 0 0,0-1 0,-19 0 0,-17-3 0,-23-1 0,-17-1 0,-2-2 0,1 0 0,14-1 0,12 2 0,10 2 0,7 0 0,1-1 0,2-1 0,-2-4 0,11 4 0,4-3 0,8 6 0,0-1 0,-2 2 0,-6 1 0,-11-3 0,-10-5 0,-8-3 0,3 0 0,4 1 0,14 5 0,6 1 0,10 3 0,0 0 0,0 0 0,0-2 0,1 1 0,2 0 0,4 0 0,7 0 0,7 2 0,3 0 0,8 2 0,6 4 0,5 2 0,10 4 0,4 2 0,1 1 0,1-4 0,-7-1 0,-6-3 0,-4-2 0,-6-1 0,-1-2 0,-3 0 0,-2 0 0,0 0 0,-3 0 0,1 0 0,-2 0 0,-3 0 0,-4 0 0,-5 0 0,-5 0 0,-4 0 0,-2 0 0,0 0 0,0 0 0,-33 0 0,-28-2 0,7 0 0,-7 0 0,-6-2 0,-1 0 0,0-1 0,1 0 0,7 1 0,4 0 0,-20-4 0,31 3 0,24 2 0,15 0 0,3 0 0,4-1 0,4-1 0,4 0 0,9-1 0,8 0 0,14 0 0,9 1 0,8 3 0,10 2 0,12 0 0,10 0 0,-1 0 0,-14 0 0,-16 0 0,-3 2 0,-1 0 0,0 1 0,-10-1 0,-13-2 0,-9 0 0,-1 0 0,-4 0 0,0 0 0,1 0 0,-3 0 0,-1 0 0,-1 0 0,-3 0 0,-3 0 0,-3 0 0,-9 0 0,-16 0 0,-24 3 0,-21 4 0,-16 4 0,1 3 0,8-2 0,10-1 0,15-1 0,1 0 0,5 1 0,-1-3 0,1-1 0,9-3 0,7 0 0,6 2 0,2-1 0,2 1 0,5-1 0,4-2 0,6-2 0,7 0 0,10-1 0,10-2 0,6-3 0,4 0 0,3 0 0,2 3 0,3 2 0,5 0 0,4 0 0,10 0 0,13 1 0,10 5 0,-39-2 0,0 1 0,49 7 0,-14 1 0,-22-3 0,-24-3 0,-17-2 0,-10-1 0,-7 0 0,-3-1 0,-3 0 0,-10 1 0,-23 1 0,-29 4 0,-29 1 0,37-5 0,-3-1 0,-4 2 0,0-1 0,-3-1 0,-1-1 0,0-1 0,1 0 0,4 1 0,2 0 0,7-1 0,1-1 0,-28 2 0,21 0 0,30-4 0,13-3 0,23-4 0,15-9 0,16-3 0,23 2 0,25 7 0,-33 8 0,4 2 0,8 1 0,2 0 0,1 0 0,0 0 0,-3 0 0,-1 0 0,-8 0 0,-3 0 0,32 0 0,-25 2 0,-23 1 0,-17 1 0,-14 0 0,-22-2 0,-37 1 0,-39 2 0,36-1 0,-1 1 0,-3 0 0,1 0 0,-38 3 0,23-4 0,19-3 0,19-1 0,14 0 0,11-1 0,8-4 0,10-5 0,12-4 0,15-1 0,11 4 0,14 4 0,16 5 0,20 2 0,-38 0 0,4 0 0,4 0 0,1 0 0,0 0 0,-1 0 0,-4 1 0,-3 1 0,39 2 0,-28 2 0,-24-1 0,-18 0 0,-12-1 0,-7-2 0,-4 2 0,-2-3 0,-2 0 0,-20 0 0,-22-1 0,-33 0 0,-19 0 0,41 0 0,-1 0 0,1 0 0,0 0 0,1 0 0,0 0 0,-44 0 0,12 0 0,15 0 0,19 0 0,18 0 0,17-2 0,5 0 0,9-2 0,0 1 0,0 0 0,2 1 0,1 0 0,1 1 0,4-1 0,-3 0 0,1-1 0,-5 1 0,0-4 0,-1-2 0,0 3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5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685 1 24575,'15'0'0,"10"6"0,7 5 0,0 3 0,-4-2 0,-8-6 0,-2-2 0,0-1 0,-2 1 0,-5-2 0,-3 0 0,-3-2 0,-1 0 0,0 0 0,-2 0 0,1 0 0,0 0 0,-1 1 0,-1 2 0,-1 3 0,0 5 0,-4 2 0,-8 3 0,-7 0 0,-10 2 0,-4-2 0,-4-2 0,0-6 0,3-4 0,3-2 0,3 0 0,2 1 0,0 3 0,2 1 0,4 2 0,-1-1 0,-1 0 0,-2 2 0,-3 1 0,0-1 0,1-1 0,0-3 0,0 1 0,0-3 0,2-1 0,1 0 0,2-1 0,3 0 0,1 1 0,5 0 0,3 0 0,4 1 0,4-2 0,6 0 0,5-2 0,6-3 0,4-5 0,5-4 0,2-5 0,0 2 0,-4 3 0,-4 2 0,-1 4 0,-4-1 0,-5 5 0,-2-1 0,-5 4 0,-4 2 0,-5 2 0,-4 0 0,-7 1 0,-5-2 0,-4 0 0,-1 1 0,2-1 0,1 2 0,-2-1 0,-4 2 0,1-1 0,2 1 0,7-2 0,5-1 0,4 0 0,3 0 0,1-1 0,1-1 0,1 2 0,4-4 0,0 1 0,6-8 0,8-5 0,10-7 0,7-4 0,4 0 0,2 4 0,-2 4 0,-1 5 0,-5 6 0,-7 1 0,-4 3 0,-11 0 0,-26 2 0,-4 2 0,-23 5 0,6 3 0,-1 4 0,3-2 0,9-3 0,7-3 0,6-3 0,1 0 0,6-3 0,-1 2 0,8-2 0,1-1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2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1116 200 24575,'-12'0'0,"-12"0"0,-13-3 0,-13-2 0,-10-5 0,0-2 0,2 0 0,3-1 0,8 3 0,5 0 0,6 3 0,1 0 0,4 2 0,3 1 0,2 0 0,4 1 0,-1-3 0,-1 1 0,-4-2 0,-3 0 0,-1 1 0,-1-1 0,2 1 0,2 1 0,2-1 0,3-1 0,3 3 0,3-1 0,3 2 0,0-1 0,1 0 0,2 1 0,-1 1 0,1 0 0,-1 0 0,0 0 0,1 1 0,-2 1 0,1 0 0,0 0 0,7 0 0,0 0 0,5 0 0,9 0 0,-1 0 0,6 0 0,-7 0 0,-2 0 0,-1 2 0,0-1 0,-2 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29:45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2380 122 24575,'-14'4'0,"-11"-1"0,-15-3 0,-12 0 0,-6 0 0,-8 0 0,-11 0 0,-9 0 0,-1 0 0,4 0 0,11 0 0,8 0 0,1 0 0,4 0 0,-1-1 0,3-1 0,5 0 0,1-1 0,-1 1 0,0 0 0,-2-1 0,1-2 0,1-2 0,1-1 0,-2-2 0,3 3 0,-2 1 0,6 1 0,7 2 0,9 0 0,5 1 0,12 2 0,-1 0 0,5 0 0,0 0 0,-7-2 0,0 0 0,-13-1 0,-9-1 0,-8 2 0,-5-1 0,4 0 0,4 0 0,3-1 0,3-1 0,7 1 0,4 0 0,5 0 0,3 0 0,0 0 0,0 0 0,-4 2 0,-5 1 0,-2 1 0,2 0 0,5 0 0,7 0 0,5 0 0,3 0 0,3 0 0,2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0:31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2737 485 24575,'-39'0'0,"2"0"0,-5 0 0,-3 0 0,-8 0 0,-3 0 0,0 0 0,7 0 0,8 0 0,-1 0 0,1 0 0,-2 0 0,1-2 0,3-1 0,1-3 0,0-1 0,2-1 0,-1-2 0,-2-2 0,-2-2 0,0-1 0,3 0 0,2 1 0,3 0 0,-2 0 0,0 2 0,1 1 0,-1 1 0,2 2 0,1 1 0,-4 2 0,0 3 0,-3 1 0,1-1 0,-1-1 0,-2-1 0,-2 0 0,-3 1 0,-4-2 0,-1-1 0,-3 0 0,0-1 0,-2 2 0,1 1 0,1 0 0,2 1 0,2 1 0,5 0 0,4 2 0,6 0 0,4 0 0,1 0 0,1 0 0,-1 0 0,3 0 0,3 0 0,3 0 0,2 0 0,-2 0 0,-4 0 0,-3 0 0,-2 0 0,1 0 0,2 0 0,3 0 0,1 0 0,2 0 0,1 0 0,0 0 0,2 0 0,0 0 0,4 0 0,2-1 0,3 0 0,2-1 0,3-1 0,2-1 0,1 0 0,1 0 0,0-1 0,0-3 0,0-3 0,2-3 0,5-1 0,6 0 0,8 0 0,4 4 0,1 4 0,0 5 0,-2 1 0,3 1 0,-4 0 0,-2 0 0,-1 0 0,-10 0 0,2 0 0,-7 0 0,-1 0 0,-22 0 0,-1 0 0,-17 0 0,7 0 0,13 0 0,1 0 0,9 0 0,-4 0 0,-6 0 0,6 0 0,-3 0 0,10 0 0,-1 0 0,1 0 0,0 0 0,1 0 0,-1 0 0,0 0 0,-1 1 0,-1 1 0,2 0 0,6-7 0,2-4 0,7-5 0,-2 1 0,0 1 0,0 2 0,2 1 0,0 1 0,1 3 0,1 1 0,4 0 0,-8 2 0,2 0 0,-7 2 0,-1 0 0,0 0 0,0 0 0,1 1 0,3 0 0,3 5 0,2 2 0,5 1 0,7 3 0,6-1 0,6-2 0,1 0 0,1-3 0,-1-2 0,1 2 0,-1-2 0,1 0 0,-1 0 0,1-1 0,0 0 0,3 1 0,1-1 0,7 1 0,6-2 0,4-2 0,5 0 0,-1 0 0,3 0 0,-3 0 0,1 0 0,2 0 0,-3 0 0,2 0 0,-6 0 0,-9 0 0,-5 0 0,-10 0 0,-4 0 0,-2 0 0,-1 0 0,1 0 0,0-2 0,1 0 0,-1 0 0,-1 0 0,4 2 0,1 0 0,4 0 0,0 0 0,5 0 0,-1 0 0,2 0 0,1 0 0,-1 0 0,2 0 0,2 0 0,-4 0 0,-5-1 0,-6-1 0,-7 0 0,-14 0 0,-9 2 0,-22 0 0,-20 0 0,-17 0 0,-11 0 0,-1 0 0,7 0 0,4 0 0,2 0 0,0 0 0,-3-4 0,-1-3 0,7-3 0,4-2 0,11 4 0,7 1 0,6 2 0,6 1 0,1 0 0,-1-1 0,8 2 0,-4-3 0,12 5 0,2-2 0,9 2 0,3-3 0,3-2 0,0-2 0,3 0 0,3 2 0,1 2 0,1 3 0,-3 1 0,-2 0 0,-1 0 0,-3 0 0,1 0 0,-2 0 0,-2 0 0,-2 0 0,-1 0 0,-3 0 0,2 0 0,-2 0 0,1 0 0,0 0 0,0 0 0,0 0 0,1 0 0,0 0 0,1 0 0,1 0 0,3 0 0,1 0 0,1 1 0,1 1 0,0 0 0,-2 2 0,0-1 0,0 1 0,1 0 0,1 0 0,0-2 0,-1-1 0,1 0 0,-3-1 0,1 1 0,0 1 0,1 0 0,0 0 0,1-2 0,-1 0 0,-1 0 0,0 0 0,-2 0 0,1 0 0,1 0 0,-2 0 0,1 0 0,1 0 0,-3 0 0,3 0 0,-1 0 0,2 2 0,0 0 0,-1 0 0,-1 1 0,1 1 0,4 3 0,-6-1 0,4 2 0,-6-2 0,4 2 0,-1 1 0,-2 1 0,-1 1 0,-2 2 0,1-1 0,1 1 0,0 0 0,-2 0 0,-1 4 0,-1 1 0,1 0 0,0-1 0,-3 1 0,-1 0 0,-2 1 0,0 1 0,0-2 0,-2 0 0,-2-1 0,-3-2 0,-2 0 0,1-2 0,0-3 0,1-5 0,0-3 0,1 0 0,-6 0 0,5 1 0,-4 1 0,5-1 0,-2 1 0,0-2 0,-2-1 0,4-1 0,-4 0 0,2 0 0,-1 0 0,1 0 0,-1 0 0,1-1 0,1-3 0,0-1 0,1-1 0,1 0 0,-1 1 0,0 0 0,-1 1 0,1-1 0,2-5 0,1 5 0,1-6 0,2 4 0,0 0 0,0 1 0,0 0 0,0 0 0,1-3 0,5-3 0,5-2 0,8-1 0,3 3 0,1 1 0,0 2 0,-2 3 0,0 1 0,-6 3 0,-5 2 0,-4 1 0,-4 3 0,-5 3 0,-4 4 0,-12 11 0,-6 4 0,1 1 0,1-5 0,9-11 0,5-3 0,-1-4 0,4-2 0,1 0 0,2-2 0,0 0 0,0 0 0,-1 0 0,0 0 0,-2 0 0,-1 0 0,1 0 0,-1 0 0,0 0 0,0 0 0,-2 0 0,-3 0 0,-2 0 0,-1 0 0,-2 0 0,-2 0 0,-1 0 0,-2 0 0,0 0 0,-1 0 0,-1 0 0,0 0 0,1 0 0,3 0 0,2 0 0,2 0 0,1 0 0,0 0 0,1 0 0,1 0 0,-3 0 0,7 0 0,-5 0 0,5 0 0,-5 0 0,-1 0 0,2 0 0,0 0 0,0 0 0,0 0 0,-1 0 0,-1 0 0,0 0 0,0 0 0,-2 0 0,-2 0 0,1 0 0,1-2 0,1 0 0,1 0 0,0 0 0,0 0 0,0 0 0,2-2 0,0 1 0,0 1 0,2 1 0,-2 1 0,2 0 0,0 0 0,-2 0 0,0 0 0,-2 0 0,0 0 0,0 0 0,0 0 0,0 0 0,0 0 0,0 0 0,1 0 0,-1 0 0,0 0 0,0-2 0,0 0 0,0 0 0,2 0 0,1 2 0,-1 0 0,-1 0 0,-1 0 0,0 0 0,0 0 0,0 0 0,0 0 0,0 0 0,0 0 0,-3 0 0,0 0 0,-2 0 0,0 0 0,-1 0 0,-2 0 0,1 0 0,-1 0 0,-1 0 0,2 0 0,-2 0 0,0 0 0,0 0 0,-4 0 0,1 0 0,0 0 0,0 0 0,0 0 0,2 0 0,0 0 0,3 0 0,3-1 0,-1-1 0,2 0 0,-1-2 0,2 2 0,-1 0 0,7 0 0,-4 2 0,6 0 0,-5 0 0,-1 0 0,-2 0 0,-2 0 0,1 0 0,1 0 0,-1-2 0,-2 0 0,-1-1 0,-3 1 0,4 2 0,-1 0 0,0 0 0,4 0 0,2 0 0,3 0 0,1 0 0,-3 0 0,5 0 0,-5 0 0,6 0 0,-5 0 0,5 0 0,1 0 0,5 0 0,-1 0 0,0 0 0,0 0 0,0 0 0,-1 0 0,-5 0 0,-7 0 0,-5-4 0,1-1 0,1-1 0,10 2 0,-2 4 0,7 0 0,-3-2 0,-2 0 0,-3-1 0,-1 0 0,0 1 0,1 0 0,-1 1 0,0 1 0,0 0 0,3 0 0,2 0 0,3-1 0,6-1 0,7 0 0,2-1 0,4 0 0,-1-1 0,-1 0 0,2-2 0,2 2 0,-2 0 0,0 0 0,-1 2 0,0 0 0,-2 1 0,1 1 0,-1 0 0,-1 0 0,-2 0 0,-1 0 0,-1 0 0,1 0 0,-1 0 0,0 1 0,0 1 0,0 0 0,-1 1 0,0-1 0,2 0 0,2 2 0,-2-2 0,7 3 0,-8-3 0,6 2 0,-4-2 0,4 0 0,1 0 0,-1 1 0,0 1 0,0 0 0,-1-1 0,1-1 0,0 1 0,0 0 0,-1 1 0,-1 0 0,0-1 0,0 2 0,3-1 0,-5 0 0,5 0 0,-3-1 0,4 2 0,0 1 0,1-1 0,0 1 0,0-1 0,3 3 0,-7-4 0,3 3 0,-7-5 0,3 3 0,-4-2 0,2 0 0,-4-1 0,0 0 0,2-1 0,-1 1 0,1 1 0,2 1 0,-3 0 0,2-1 0,-3 1 0,1 2 0,-1-2 0,-1 2 0,-1-3 0,0 1 0,0 1 0,-2-1 0,-2-1 0,-6-1 0,-5-2 0,-6 0 0,-2 0 0,0 0 0,0 0 0,2 0 0,-1 0 0,2 0 0,0 0 0,3 0 0,4 0 0,1 0 0,1 0 0,2 0 0,1 0 0,1 0 0,0 0 0,1-2 0,0 0 0,1-1 0,0 0 0,0 0 0,-2 0 0,1 1 0,-4-3 0,5 3 0,-5-6 0,6 4 0,-6-3 0,4 5 0,-4-3 0,4 2 0,-2-2 0,-2 0 0,0 0 0,1 0 0,0 1 0,1-1 0,0 2 0,0-1 0,0 1 0,0 0 0,1 0 0,0 1 0,0 1 0,0 0 0,0 1 0,-1 0 0,0 0 0,1 0 0,0 0 0,0 0 0,1 0 0,-1 0 0,-1 0 0,1 0 0,-4 0 0,3 0 0,-3 0 0,6 0 0,0-1 0,2-1 0,0-4 0,1-4 0,0-3 0,0-2 0,0 1 0,0 1 0,2 2 0,3 2 0,5-1 0,3 0 0,0 0 0,0 2 0,-2 0 0,0 2 0,0 1 0,-1 1 0,0 0 0,-1 1 0,-1 0 0,-1 1 0,0 0 0,-1-1 0,1 2 0,-1-1 0,0 1 0,0 1 0,-1 0 0,0 0 0,0-1 0,1 0 0,-1-1 0,1 1 0,0-1 0,2 0 0,0-1 0,0 0 0,1 1 0,-2 0 0,2 2 0,-3 0 0,1 0 0,-2 0 0,0 0 0,1-2 0,-1 0 0,0-1 0,1-1 0,0 3 0,-1-1 0,1 0 0,0 0 0,0-1 0,1-1 0,-1 3 0,2-4 0,-3 4 0,2-1 0,-3 2 0,0 0 0,1 0 0,-1 0 0,1 0 0,-1 0 0,0 0 0,0 0 0,1 0 0,0-2 0,0 0 0,2 0 0,1-1 0,1-1 0,-1-2 0,-1 0 0,2 0 0,-6 2 0,3-1 0,-4 0 0,-1 0 0,1 0 0,0 0 0,0 0 0,0-1 0,-1 2 0,-1 0 0,0 1 0,-3 12 0,-2-6 0,-2 11 0,-6-10 0,-6-2 0,6 0 0,-2-2 0,10 0 0,0 0 0,1 0 0,1 0 0,0 0 0,0 0 0,0 0 0,-1 0 0,0 0 0,-1 0 0,3 1 0,11 11 0,4 6 0,12 10 0,6 0 0,3-2 0,7-1 0,3-3 0,3 1 0,3-3 0,1-5 0,-2-4 0,-2-4 0,-5-2 0,-1-1 0,1-1 0,5 1 0,-1-1 0,-2 3 0,-2 1 0,-3-2 0,-1 0 0,0-3 0,-2 0 0,-6 0 0,-4 0 0,-1-1 0,1-1 0,2 0 0,0 0 0,-1 0 0,-3 0 0,-1 0 0,-3 0 0,-1 1 0,1 1 0,-1 0 0,2 0 0,2-2 0,-2 0 0,0 0 0,0 0 0,1 0 0,3 0 0,3 0 0,-3 0 0,-1 0 0,0-2 0,-2-1 0,1-3 0,2-2 0,-3 0 0,-2 0 0,0 0 0,-2 0 0,0 0 0,1 1 0,-2 2 0,2-1 0,-2 1 0,0 0 0,-2 2 0,0-1 0,-1 1 0,-2-1 0,-2 0 0,-4 2 0,-1 0 0,-5 2 0,-11 0 0,-12 0 0,-16 3 0,-12 2 0,1 2 0,2 1 0,5-3 0,9-2 0,5-2 0,8-1 0,5 0 0,1 0 0,-3 0 0,7 0 0,-3-1 0,8 0 0,-5-4 0,4 2 0,-6-4 0,7 4 0,-4-2 0,7 1 0,-1 0 0,3 0 0,1 1 0,0-1 0,1 0 0,2-2 0,7-3 0,7-2 0,9-2 0,6 0 0,4 4 0,1 3 0,0 2 0,1 2 0,2-2 0,7-2 0,6-3 0,6-3 0,3-2 0,0-3 0,-6 1 0,-9 1 0,-11 1 0,-9 4 0,-7 1 0,-3 2 0,-3 1 0,-6 3 0,0-1 0,-5 2 0,1-1 0,0 1 0,0 0 0,-1-2 0,1-2 0,1 1 0,0 0 0,-1 0 0,-3 4 0,-12 3 0,-3 1 0,-6 4 0,2-1 0,3 1 0,-2-1 0,-1-1 0,0-2 0,0 1 0,3 0 0,-3-2 0,7 0 0,-3 1 0,10-2 0,-3 2 0,3-3 0,0 0 0,0 0 0,1 1 0,-1 1 0,0 0 0,-1 0 0,-1-2 0,-1 0 0,-2 2 0,-3 0 0,-3 0 0,-4-1 0,-5-1 0,-3 0 0,-4 0 0,-7 0 0,-6 0 0,-7 0 0,-3 0 0,-2 0 0,2 0 0,3 0 0,1 0 0,0 0 0,4 0 0,3 0 0,7 0 0,7-2 0,0-1 0,4-1 0,2-1 0,2 1 0,3 1 0,2-1 0,1 1 0,2-1 0,1 1 0,-1 0 0,0 0 0,-2 1 0,6-1 0,-3 1 0,6 0 0,-1 0 0,-1 2 0,3 0 0,0 0 0,0 0 0,0 0 0,1 0 0,0 0 0,0 0 0,1 0 0,0 0 0,0 0 0,-1 0 0,1 0 0,-1 0 0,-1 0 0,0 0 0,-2 0 0,0 0 0,-4 0 0,3 0 0,-4 0 0,3 0 0,-2 0 0,-2 0 0,2 0 0,-1 0 0,1 0 0,2 0 0,-4 0 0,5 0 0,-3 0 0,7 0 0,-3 0 0,0 0 0,0 0 0,-1 0 0,0 0 0,0 0 0,0 0 0,1 0 0,-1 0 0,0 0 0,-1 0 0,-2 0 0,3 0 0,-3 0 0,4 0 0,-4 0 0,-2-1 0,-1-1 0,-1-2 0,-2 0 0,-1 2 0,0 1 0,0 1 0,2 0 0,1 0 0,0 0 0,0 0 0,-2-2 0,-2 0 0,1 0 0,1-1 0,2 0 0,2 0 0,-2-1 0,6 2 0,-3 0 0,5 2 0,0 0 0,0 0 0,0 0 0,1 0 0,1 0 0,0 0 0,0 0 0,0 0 0,0 0 0,-1 0 0,0 0 0,1 0 0,-1 0 0,-3 0 0,3 0 0,-3 0 0,2 0 0,-1 0 0,0 0 0,1 0 0,1 0 0,0 0 0,0 0 0,2 0 0,-1 0 0,0 0 0,0 0 0,1 0 0,0 0 0,1 1 0,-2 1 0,1 0 0,-1 0 0,4-4 0,-1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2:47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4:04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4:04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34:04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0:38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0:38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0:38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DA4F1-B720-9C4D-A217-48F1C0F06947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829B7-0337-C248-87B7-9406B628A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34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9B7-0337-C248-87B7-9406B628A178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050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9B7-0337-C248-87B7-9406B628A17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69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customXml" Target="../ink/ink2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11" Type="http://schemas.openxmlformats.org/officeDocument/2006/relationships/image" Target="../media/image6.png"/><Relationship Id="rId5" Type="http://schemas.openxmlformats.org/officeDocument/2006/relationships/image" Target="../media/image30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28.xml"/><Relationship Id="rId4" Type="http://schemas.openxmlformats.org/officeDocument/2006/relationships/customXml" Target="../ink/ink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2.xml"/><Relationship Id="rId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5.xml"/><Relationship Id="rId4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/>
        </p:nvGraphicFramePr>
        <p:xfrm>
          <a:off x="881064" y="871537"/>
          <a:ext cx="5046510" cy="47190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495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591015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747198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971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의류의 상품명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제작회사명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추가상품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추가상품 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 종료일 등의 정보를 입력</a:t>
                      </a:r>
                      <a:r>
                        <a:rPr lang="ko-Kore-KR" altLang="en-US" dirty="0"/>
                        <a:t>한다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상품 등록이 완료된 상태를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04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의류 등록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31C715-CAD4-44A4-B2D0-F7783A082927}"/>
              </a:ext>
            </a:extLst>
          </p:cNvPr>
          <p:cNvSpPr/>
          <p:nvPr/>
        </p:nvSpPr>
        <p:spPr>
          <a:xfrm>
            <a:off x="8772419" y="1986225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5BB90-BF76-D460-B1A0-DA0CF0BA843E}"/>
              </a:ext>
            </a:extLst>
          </p:cNvPr>
          <p:cNvSpPr txBox="1"/>
          <p:nvPr/>
        </p:nvSpPr>
        <p:spPr>
          <a:xfrm>
            <a:off x="7319497" y="1923355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835A4C98-185A-9CF7-3DFD-B1FDA37291EE}"/>
              </a:ext>
            </a:extLst>
          </p:cNvPr>
          <p:cNvSpPr/>
          <p:nvPr/>
        </p:nvSpPr>
        <p:spPr>
          <a:xfrm>
            <a:off x="8772419" y="2424601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98DA3-405B-E8D0-0FCF-2930ED576FDD}"/>
              </a:ext>
            </a:extLst>
          </p:cNvPr>
          <p:cNvSpPr txBox="1"/>
          <p:nvPr/>
        </p:nvSpPr>
        <p:spPr>
          <a:xfrm>
            <a:off x="7319497" y="2361731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제작회사명</a:t>
            </a: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412A3DD6-995C-BFAD-1DAD-2E1D0CC72A32}"/>
              </a:ext>
            </a:extLst>
          </p:cNvPr>
          <p:cNvSpPr/>
          <p:nvPr/>
        </p:nvSpPr>
        <p:spPr>
          <a:xfrm>
            <a:off x="8772419" y="2862977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44B06-9AF5-5EA0-D80B-AF9B5ECEE5EB}"/>
              </a:ext>
            </a:extLst>
          </p:cNvPr>
          <p:cNvSpPr txBox="1"/>
          <p:nvPr/>
        </p:nvSpPr>
        <p:spPr>
          <a:xfrm>
            <a:off x="7319497" y="2800107"/>
            <a:ext cx="10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가격</a:t>
            </a:r>
          </a:p>
        </p:txBody>
      </p:sp>
      <p:sp>
        <p:nvSpPr>
          <p:cNvPr id="16" name="矩形 20">
            <a:extLst>
              <a:ext uri="{FF2B5EF4-FFF2-40B4-BE49-F238E27FC236}">
                <a16:creationId xmlns:a16="http://schemas.microsoft.com/office/drawing/2014/main" id="{6CCCF50B-1270-49A2-1F5C-167868920792}"/>
              </a:ext>
            </a:extLst>
          </p:cNvPr>
          <p:cNvSpPr/>
          <p:nvPr/>
        </p:nvSpPr>
        <p:spPr>
          <a:xfrm>
            <a:off x="8771576" y="333405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F56A8-9CC8-24F5-A957-450BACCDB7ED}"/>
              </a:ext>
            </a:extLst>
          </p:cNvPr>
          <p:cNvSpPr txBox="1"/>
          <p:nvPr/>
        </p:nvSpPr>
        <p:spPr>
          <a:xfrm>
            <a:off x="7319497" y="3271188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03E97-B9A5-96AC-D80C-47EEAA4D0FF5}"/>
              </a:ext>
            </a:extLst>
          </p:cNvPr>
          <p:cNvSpPr txBox="1"/>
          <p:nvPr/>
        </p:nvSpPr>
        <p:spPr>
          <a:xfrm>
            <a:off x="9602886" y="2785218"/>
            <a:ext cx="2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D415F-1043-189D-C721-122A37B7BB58}"/>
              </a:ext>
            </a:extLst>
          </p:cNvPr>
          <p:cNvSpPr txBox="1"/>
          <p:nvPr/>
        </p:nvSpPr>
        <p:spPr>
          <a:xfrm>
            <a:off x="9602886" y="3301353"/>
            <a:ext cx="2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</a:t>
            </a:r>
          </a:p>
        </p:txBody>
      </p:sp>
      <p:sp>
        <p:nvSpPr>
          <p:cNvPr id="27" name="矩形 20">
            <a:extLst>
              <a:ext uri="{FF2B5EF4-FFF2-40B4-BE49-F238E27FC236}">
                <a16:creationId xmlns:a16="http://schemas.microsoft.com/office/drawing/2014/main" id="{23DE9FFD-1ACC-1E60-7742-8EEDC0AD7B5F}"/>
              </a:ext>
            </a:extLst>
          </p:cNvPr>
          <p:cNvSpPr/>
          <p:nvPr/>
        </p:nvSpPr>
        <p:spPr>
          <a:xfrm>
            <a:off x="8771576" y="3805778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DE9D1B-631A-9E2A-7DB3-CA3A0029734F}"/>
              </a:ext>
            </a:extLst>
          </p:cNvPr>
          <p:cNvSpPr txBox="1"/>
          <p:nvPr/>
        </p:nvSpPr>
        <p:spPr>
          <a:xfrm>
            <a:off x="7318654" y="374290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판매종료일</a:t>
            </a:r>
          </a:p>
        </p:txBody>
      </p:sp>
      <p:sp>
        <p:nvSpPr>
          <p:cNvPr id="31" name="矩形 20">
            <a:extLst>
              <a:ext uri="{FF2B5EF4-FFF2-40B4-BE49-F238E27FC236}">
                <a16:creationId xmlns:a16="http://schemas.microsoft.com/office/drawing/2014/main" id="{AB4D63D3-F945-B465-9051-03900B064E40}"/>
              </a:ext>
            </a:extLst>
          </p:cNvPr>
          <p:cNvSpPr/>
          <p:nvPr/>
        </p:nvSpPr>
        <p:spPr>
          <a:xfrm>
            <a:off x="9414323" y="3805139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矩形 20">
            <a:extLst>
              <a:ext uri="{FF2B5EF4-FFF2-40B4-BE49-F238E27FC236}">
                <a16:creationId xmlns:a16="http://schemas.microsoft.com/office/drawing/2014/main" id="{B9657C31-6E2D-9A78-FE86-A4FCAC9D5844}"/>
              </a:ext>
            </a:extLst>
          </p:cNvPr>
          <p:cNvSpPr/>
          <p:nvPr/>
        </p:nvSpPr>
        <p:spPr>
          <a:xfrm>
            <a:off x="10057070" y="3805138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68E1E-FB29-8773-6DCD-0D65FE136692}"/>
              </a:ext>
            </a:extLst>
          </p:cNvPr>
          <p:cNvSpPr txBox="1"/>
          <p:nvPr/>
        </p:nvSpPr>
        <p:spPr>
          <a:xfrm>
            <a:off x="9113304" y="377243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E5636F-BBF3-10D8-D3B2-E4D2B9F93991}"/>
              </a:ext>
            </a:extLst>
          </p:cNvPr>
          <p:cNvSpPr txBox="1"/>
          <p:nvPr/>
        </p:nvSpPr>
        <p:spPr>
          <a:xfrm>
            <a:off x="9745162" y="37983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7547785-A7ED-DA47-506A-323BFC5E652C}"/>
                  </a:ext>
                </a:extLst>
              </p14:cNvPr>
              <p14:cNvContentPartPr/>
              <p14:nvPr/>
            </p14:nvContentPartPr>
            <p14:xfrm>
              <a:off x="9096731" y="4406243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7547785-A7ED-DA47-506A-323BFC5E65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9091" y="43886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F742975E-C6E9-CABC-B027-21B14BEDC5B3}"/>
                  </a:ext>
                </a:extLst>
              </p14:cNvPr>
              <p14:cNvContentPartPr/>
              <p14:nvPr/>
            </p14:nvContentPartPr>
            <p14:xfrm>
              <a:off x="9108251" y="4665443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F742975E-C6E9-CABC-B027-21B14BEDC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0611" y="46478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F288C23D-C462-5A6F-B5F5-C8B81A91D94A}"/>
                  </a:ext>
                </a:extLst>
              </p14:cNvPr>
              <p14:cNvContentPartPr/>
              <p14:nvPr/>
            </p14:nvContentPartPr>
            <p14:xfrm>
              <a:off x="9119051" y="4952723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F288C23D-C462-5A6F-B5F5-C8B81A91D9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1051" y="4934723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2175A7F5-9269-7FCE-8582-9E7EE20F3D03}"/>
              </a:ext>
            </a:extLst>
          </p:cNvPr>
          <p:cNvCxnSpPr/>
          <p:nvPr/>
        </p:nvCxnSpPr>
        <p:spPr>
          <a:xfrm>
            <a:off x="6516514" y="1622597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980C54-E7B6-AD07-B35B-C29035565B60}"/>
              </a:ext>
            </a:extLst>
          </p:cNvPr>
          <p:cNvSpPr txBox="1"/>
          <p:nvPr/>
        </p:nvSpPr>
        <p:spPr>
          <a:xfrm>
            <a:off x="6829425" y="11572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의류 등록</a:t>
            </a:r>
            <a:endParaRPr kumimoji="1" lang="en-US" altLang="ko-Kore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F1CD50-A34F-FF11-48A7-87ED8811681C}"/>
              </a:ext>
            </a:extLst>
          </p:cNvPr>
          <p:cNvSpPr txBox="1"/>
          <p:nvPr/>
        </p:nvSpPr>
        <p:spPr>
          <a:xfrm>
            <a:off x="10172700" y="5043488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제출</a:t>
            </a:r>
          </a:p>
        </p:txBody>
      </p:sp>
    </p:spTree>
    <p:extLst>
      <p:ext uri="{BB962C8B-B14F-4D97-AF65-F5344CB8AC3E}">
        <p14:creationId xmlns:p14="http://schemas.microsoft.com/office/powerpoint/2010/main" val="387028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92232"/>
              </p:ext>
            </p:extLst>
          </p:nvPr>
        </p:nvGraphicFramePr>
        <p:xfrm>
          <a:off x="712912" y="920726"/>
          <a:ext cx="5214935" cy="30134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8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리스트에 출력된 상품 중 하나를 선택한다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해당 상품의 상세한 정보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판매자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상품명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제작회사명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남은 수량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추가상품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추가상품 가격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판매 종료일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평균 구매만족도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가 출력된다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 gridSpan="2">
                  <a:txBody>
                    <a:bodyPr/>
                    <a:lstStyle/>
                    <a:p>
                      <a:r>
                        <a:rPr lang="en-US" altLang="ko-Kore-KR" sz="1600" dirty="0"/>
                        <a:t>Extensions</a:t>
                      </a:r>
                    </a:p>
                    <a:p>
                      <a:r>
                        <a:rPr lang="ko-KR" altLang="en-US" sz="1600" dirty="0"/>
                        <a:t>상품을 구매할 수 있으며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추가 상품을 선택할 수 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추가 상품을 선택하면 추가 상품의 금액만큼 증가한 가격으로 총 구매금액을 결정한다</a:t>
                      </a:r>
                      <a:r>
                        <a:rPr lang="en-US" altLang="ko-KR" sz="1600" dirty="0"/>
                        <a:t>.</a:t>
                      </a:r>
                      <a:endParaRPr lang="en-US" altLang="ko-Kore-K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74744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524934" y="325938"/>
            <a:ext cx="559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상품</a:t>
            </a:r>
            <a:r>
              <a:rPr kumimoji="1" lang="ko-KR" altLang="en-US" sz="2400" dirty="0"/>
              <a:t> 상세정보 출력</a:t>
            </a:r>
            <a:endParaRPr kumimoji="1" lang="ko-Kore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629454-E331-23D7-BD52-A759DCBDC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7603"/>
            <a:ext cx="5939530" cy="52287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14:cNvPr>
              <p14:cNvContentPartPr/>
              <p14:nvPr/>
            </p14:nvContentPartPr>
            <p14:xfrm>
              <a:off x="6478299" y="948784"/>
              <a:ext cx="870480" cy="101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9299" y="940144"/>
                <a:ext cx="8881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14:cNvPr>
              <p14:cNvContentPartPr/>
              <p14:nvPr/>
            </p14:nvContentPartPr>
            <p14:xfrm>
              <a:off x="6496659" y="941224"/>
              <a:ext cx="335520" cy="115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8019" y="932584"/>
                <a:ext cx="35316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14F5D4-2868-3737-F636-CDA6A6CBB5D6}"/>
              </a:ext>
            </a:extLst>
          </p:cNvPr>
          <p:cNvGrpSpPr/>
          <p:nvPr/>
        </p:nvGrpSpPr>
        <p:grpSpPr>
          <a:xfrm>
            <a:off x="6442299" y="934744"/>
            <a:ext cx="1162800" cy="176040"/>
            <a:chOff x="6442299" y="934744"/>
            <a:chExt cx="11628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14:cNvPr>
                <p14:cNvContentPartPr/>
                <p14:nvPr/>
              </p14:nvContentPartPr>
              <p14:xfrm>
                <a:off x="7202979" y="941944"/>
                <a:ext cx="402120" cy="72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93979" y="933304"/>
                  <a:ext cx="419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14:cNvPr>
                <p14:cNvContentPartPr/>
                <p14:nvPr/>
              </p14:nvContentPartPr>
              <p14:xfrm>
                <a:off x="6521139" y="964264"/>
                <a:ext cx="857160" cy="46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12139" y="955264"/>
                  <a:ext cx="874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14:cNvPr>
                <p14:cNvContentPartPr/>
                <p14:nvPr/>
              </p14:nvContentPartPr>
              <p14:xfrm>
                <a:off x="6442299" y="934744"/>
                <a:ext cx="987480" cy="176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24299" y="917104"/>
                  <a:ext cx="1023120" cy="211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7046F5-A677-DECC-84A1-B67485EE88F1}"/>
              </a:ext>
            </a:extLst>
          </p:cNvPr>
          <p:cNvSpPr txBox="1"/>
          <p:nvPr/>
        </p:nvSpPr>
        <p:spPr>
          <a:xfrm>
            <a:off x="6204089" y="907348"/>
            <a:ext cx="1491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상품</a:t>
            </a:r>
            <a:r>
              <a:rPr kumimoji="1" lang="ko-KR" altLang="en-US" sz="1000" dirty="0"/>
              <a:t> 상세정보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728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360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결제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69D9AA-A5B4-6956-5084-DB545958F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87034"/>
              </p:ext>
            </p:extLst>
          </p:nvPr>
        </p:nvGraphicFramePr>
        <p:xfrm>
          <a:off x="881063" y="4706054"/>
          <a:ext cx="5367110" cy="9712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1491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75561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구매자가 구입한 금액의 </a:t>
                      </a:r>
                      <a:r>
                        <a:rPr lang="en-US" altLang="ko-KR" sz="1600" dirty="0"/>
                        <a:t>1%</a:t>
                      </a:r>
                      <a:r>
                        <a:rPr lang="ko-KR" altLang="en-US" sz="1600" dirty="0" err="1"/>
                        <a:t>를</a:t>
                      </a:r>
                      <a:r>
                        <a:rPr lang="ko-KR" altLang="en-US" sz="1600" dirty="0"/>
                        <a:t> 포인트로 적립해준다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2DFE66-5972-6940-0191-8D1391717A0A}"/>
              </a:ext>
            </a:extLst>
          </p:cNvPr>
          <p:cNvSpPr txBox="1"/>
          <p:nvPr/>
        </p:nvSpPr>
        <p:spPr>
          <a:xfrm>
            <a:off x="848118" y="4174938"/>
            <a:ext cx="4598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포인트</a:t>
            </a:r>
            <a:r>
              <a:rPr kumimoji="1" lang="ko-KR" altLang="en-US" sz="2400" dirty="0"/>
              <a:t> 적립</a:t>
            </a:r>
            <a:endParaRPr kumimoji="1" lang="ko-Kore-KR" altLang="en-US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D35514-BB41-D8FC-B3BE-253FB4A70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92086"/>
              </p:ext>
            </p:extLst>
          </p:nvPr>
        </p:nvGraphicFramePr>
        <p:xfrm>
          <a:off x="881063" y="845026"/>
          <a:ext cx="5367110" cy="28610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1491">
                  <a:extLst>
                    <a:ext uri="{9D8B030D-6E8A-4147-A177-3AD203B41FA5}">
                      <a16:colId xmlns:a16="http://schemas.microsoft.com/office/drawing/2014/main" val="3374573624"/>
                    </a:ext>
                  </a:extLst>
                </a:gridCol>
                <a:gridCol w="2755619">
                  <a:extLst>
                    <a:ext uri="{9D8B030D-6E8A-4147-A177-3AD203B41FA5}">
                      <a16:colId xmlns:a16="http://schemas.microsoft.com/office/drawing/2014/main" val="3931316551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694026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구매자가 결제 수단을 선택하고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선택한 상품을 결제한다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결제 시스템에 결제를 요청한다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39662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3.</a:t>
                      </a:r>
                      <a:r>
                        <a:rPr lang="ko-KR" altLang="en-US" sz="1600" dirty="0"/>
                        <a:t> 결제 시스템이 결제를 처리한다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4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구매자에게 결제완료 화면을 출력한다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5079572"/>
                  </a:ext>
                </a:extLst>
              </a:tr>
              <a:tr h="528317">
                <a:tc gridSpan="2">
                  <a:txBody>
                    <a:bodyPr/>
                    <a:lstStyle/>
                    <a:p>
                      <a:r>
                        <a:rPr lang="en-US" altLang="ko-Kore-KR" sz="1600" dirty="0"/>
                        <a:t>Extensions</a:t>
                      </a:r>
                    </a:p>
                    <a:p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번에서 구매자는 포인트 사용을 선택할 수 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 포인트는 </a:t>
                      </a:r>
                      <a:r>
                        <a:rPr lang="en-US" altLang="ko-KR" sz="1600" dirty="0"/>
                        <a:t>3000</a:t>
                      </a:r>
                      <a:r>
                        <a:rPr lang="ko-KR" altLang="en-US" sz="1600" dirty="0"/>
                        <a:t>점 이상이 적립되어 있는 경우에 사용 가능하다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9510238"/>
                  </a:ext>
                </a:extLst>
              </a:tr>
            </a:tbl>
          </a:graphicData>
        </a:graphic>
      </p:graphicFrame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1BCBA0B-CB32-8280-61DE-B29D5525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04" y="4174938"/>
            <a:ext cx="4194824" cy="2460863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5AEF12C7-7801-DAAF-ADD1-39231CC9E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064" y="290803"/>
            <a:ext cx="5785936" cy="3884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C0315E-B632-DB99-5E22-DA7DCA84CC91}"/>
              </a:ext>
            </a:extLst>
          </p:cNvPr>
          <p:cNvSpPr txBox="1"/>
          <p:nvPr/>
        </p:nvSpPr>
        <p:spPr>
          <a:xfrm>
            <a:off x="6546998" y="418848"/>
            <a:ext cx="614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000" dirty="0"/>
              <a:t>주문결제</a:t>
            </a:r>
          </a:p>
        </p:txBody>
      </p:sp>
    </p:spTree>
    <p:extLst>
      <p:ext uri="{BB962C8B-B14F-4D97-AF65-F5344CB8AC3E}">
        <p14:creationId xmlns:p14="http://schemas.microsoft.com/office/powerpoint/2010/main" val="363638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15521"/>
              </p:ext>
            </p:extLst>
          </p:nvPr>
        </p:nvGraphicFramePr>
        <p:xfrm>
          <a:off x="712912" y="920726"/>
          <a:ext cx="5214935" cy="20380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8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결제 시스템에게 환불을 요청한다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3. </a:t>
                      </a:r>
                      <a:r>
                        <a:rPr lang="ko-KR" altLang="en-US" sz="1600" dirty="0"/>
                        <a:t>결제 시스템이 환불을 처리한다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4.</a:t>
                      </a:r>
                      <a:r>
                        <a:rPr lang="ko-KR" altLang="en-US" sz="1600" dirty="0"/>
                        <a:t> 구매금액을 환불해주며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포인트를 사용했을 경우 다시 </a:t>
                      </a:r>
                      <a:r>
                        <a:rPr lang="ko-KR" altLang="en-US" sz="1600" dirty="0" err="1"/>
                        <a:t>사용될수</a:t>
                      </a:r>
                      <a:r>
                        <a:rPr lang="ko-KR" altLang="en-US" sz="1600" dirty="0"/>
                        <a:t> 있도록 반환한다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48925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524934" y="325938"/>
            <a:ext cx="360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R" altLang="en-US" sz="2400" dirty="0"/>
              <a:t>환불</a:t>
            </a:r>
            <a:endParaRPr kumimoji="1" lang="ko-Kore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14:cNvPr>
              <p14:cNvContentPartPr/>
              <p14:nvPr/>
            </p14:nvContentPartPr>
            <p14:xfrm>
              <a:off x="6478299" y="948784"/>
              <a:ext cx="870480" cy="101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5BEB5F1-AAF3-321E-CF1F-ABC7C2F22A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9299" y="940144"/>
                <a:ext cx="8881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14:cNvPr>
              <p14:cNvContentPartPr/>
              <p14:nvPr/>
            </p14:nvContentPartPr>
            <p14:xfrm>
              <a:off x="6496659" y="941224"/>
              <a:ext cx="335520" cy="115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7DF3D94-3941-27E9-3B7A-D008EDC436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8019" y="932584"/>
                <a:ext cx="35316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14F5D4-2868-3737-F636-CDA6A6CBB5D6}"/>
              </a:ext>
            </a:extLst>
          </p:cNvPr>
          <p:cNvGrpSpPr/>
          <p:nvPr/>
        </p:nvGrpSpPr>
        <p:grpSpPr>
          <a:xfrm>
            <a:off x="6442299" y="934744"/>
            <a:ext cx="1162800" cy="176040"/>
            <a:chOff x="6442299" y="934744"/>
            <a:chExt cx="11628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14:cNvPr>
                <p14:cNvContentPartPr/>
                <p14:nvPr/>
              </p14:nvContentPartPr>
              <p14:xfrm>
                <a:off x="7202979" y="941944"/>
                <a:ext cx="402120" cy="72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CDD31DB-698E-E57F-2357-34156B774D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93979" y="933304"/>
                  <a:ext cx="419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14:cNvPr>
                <p14:cNvContentPartPr/>
                <p14:nvPr/>
              </p14:nvContentPartPr>
              <p14:xfrm>
                <a:off x="6521139" y="964264"/>
                <a:ext cx="857160" cy="46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BB17A3B-3296-B3DE-A362-8EB8A7080C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12139" y="955264"/>
                  <a:ext cx="874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14:cNvPr>
                <p14:cNvContentPartPr/>
                <p14:nvPr/>
              </p14:nvContentPartPr>
              <p14:xfrm>
                <a:off x="6442299" y="934744"/>
                <a:ext cx="987480" cy="176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F749590-F328-99C4-B38B-DFDB4D90D8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4299" y="917104"/>
                  <a:ext cx="1023120" cy="211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8E22C8A-0EC9-8D62-BBAC-BA9BB45F03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1132" y="719243"/>
            <a:ext cx="4237074" cy="27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64190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사용자가 로그인하기 위해 기본정보를 입력하고 </a:t>
                      </a:r>
                      <a:r>
                        <a:rPr lang="ko-KR" altLang="en-US" sz="1800" dirty="0" err="1"/>
                        <a:t>회원가입한다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로그인 페이지로 이동한다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23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회원가입</a:t>
            </a:r>
            <a:endParaRPr kumimoji="1" lang="ko-Kore-KR" altLang="en-US" sz="2500" dirty="0"/>
          </a:p>
        </p:txBody>
      </p:sp>
      <p:sp>
        <p:nvSpPr>
          <p:cNvPr id="73" name="矩形 20">
            <a:extLst>
              <a:ext uri="{FF2B5EF4-FFF2-40B4-BE49-F238E27FC236}">
                <a16:creationId xmlns:a16="http://schemas.microsoft.com/office/drawing/2014/main" id="{FDD32003-4115-086F-D859-B843A23A7709}"/>
              </a:ext>
            </a:extLst>
          </p:cNvPr>
          <p:cNvSpPr/>
          <p:nvPr/>
        </p:nvSpPr>
        <p:spPr>
          <a:xfrm>
            <a:off x="8863217" y="1589592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523AB3-D8A4-DC1D-04F3-24D61CD3DDF8}"/>
              </a:ext>
            </a:extLst>
          </p:cNvPr>
          <p:cNvSpPr txBox="1"/>
          <p:nvPr/>
        </p:nvSpPr>
        <p:spPr>
          <a:xfrm>
            <a:off x="7410295" y="1526722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이메일</a:t>
            </a:r>
          </a:p>
        </p:txBody>
      </p:sp>
      <p:sp>
        <p:nvSpPr>
          <p:cNvPr id="75" name="矩形 20">
            <a:extLst>
              <a:ext uri="{FF2B5EF4-FFF2-40B4-BE49-F238E27FC236}">
                <a16:creationId xmlns:a16="http://schemas.microsoft.com/office/drawing/2014/main" id="{E684431D-C881-51F9-AF76-8C1F02EA4E89}"/>
              </a:ext>
            </a:extLst>
          </p:cNvPr>
          <p:cNvSpPr/>
          <p:nvPr/>
        </p:nvSpPr>
        <p:spPr>
          <a:xfrm>
            <a:off x="8863217" y="202796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9E7E08-4DC6-FF78-8244-84B3D40E033F}"/>
              </a:ext>
            </a:extLst>
          </p:cNvPr>
          <p:cNvSpPr txBox="1"/>
          <p:nvPr/>
        </p:nvSpPr>
        <p:spPr>
          <a:xfrm>
            <a:off x="7410295" y="196509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sp>
        <p:nvSpPr>
          <p:cNvPr id="77" name="矩形 20">
            <a:extLst>
              <a:ext uri="{FF2B5EF4-FFF2-40B4-BE49-F238E27FC236}">
                <a16:creationId xmlns:a16="http://schemas.microsoft.com/office/drawing/2014/main" id="{1BA21418-3344-A7CD-68E5-82F642B8142E}"/>
              </a:ext>
            </a:extLst>
          </p:cNvPr>
          <p:cNvSpPr/>
          <p:nvPr/>
        </p:nvSpPr>
        <p:spPr>
          <a:xfrm>
            <a:off x="8863217" y="2466344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A846FF-419D-E0AC-0F46-AE3A4BD421C0}"/>
              </a:ext>
            </a:extLst>
          </p:cNvPr>
          <p:cNvSpPr txBox="1"/>
          <p:nvPr/>
        </p:nvSpPr>
        <p:spPr>
          <a:xfrm>
            <a:off x="7410294" y="2403474"/>
            <a:ext cx="11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</a:t>
            </a:r>
          </a:p>
        </p:txBody>
      </p:sp>
      <p:sp>
        <p:nvSpPr>
          <p:cNvPr id="79" name="矩形 20">
            <a:extLst>
              <a:ext uri="{FF2B5EF4-FFF2-40B4-BE49-F238E27FC236}">
                <a16:creationId xmlns:a16="http://schemas.microsoft.com/office/drawing/2014/main" id="{5616ED93-6535-99F3-01AE-B7BF71CB23D9}"/>
              </a:ext>
            </a:extLst>
          </p:cNvPr>
          <p:cNvSpPr/>
          <p:nvPr/>
        </p:nvSpPr>
        <p:spPr>
          <a:xfrm>
            <a:off x="8862373" y="3505838"/>
            <a:ext cx="1637129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3E629E-666E-C896-F97B-982AA3504079}"/>
              </a:ext>
            </a:extLst>
          </p:cNvPr>
          <p:cNvSpPr txBox="1"/>
          <p:nvPr/>
        </p:nvSpPr>
        <p:spPr>
          <a:xfrm>
            <a:off x="7410295" y="3442968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주소</a:t>
            </a:r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B4C58D0-1AB9-0498-8BD7-4981965BE593}"/>
              </a:ext>
            </a:extLst>
          </p:cNvPr>
          <p:cNvSpPr txBox="1"/>
          <p:nvPr/>
        </p:nvSpPr>
        <p:spPr>
          <a:xfrm>
            <a:off x="6920223" y="760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  <a:endParaRPr kumimoji="1" lang="en-US" altLang="ko-Kore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80A63B-F970-4DBA-8BA0-8A3A6AF5838F}"/>
              </a:ext>
            </a:extLst>
          </p:cNvPr>
          <p:cNvSpPr txBox="1"/>
          <p:nvPr/>
        </p:nvSpPr>
        <p:spPr>
          <a:xfrm>
            <a:off x="10499503" y="4356284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</a:p>
        </p:txBody>
      </p:sp>
      <p:sp>
        <p:nvSpPr>
          <p:cNvPr id="92" name="矩形 20">
            <a:extLst>
              <a:ext uri="{FF2B5EF4-FFF2-40B4-BE49-F238E27FC236}">
                <a16:creationId xmlns:a16="http://schemas.microsoft.com/office/drawing/2014/main" id="{DA8DF41E-45A7-6D2C-D282-9A5792957D24}"/>
              </a:ext>
            </a:extLst>
          </p:cNvPr>
          <p:cNvSpPr/>
          <p:nvPr/>
        </p:nvSpPr>
        <p:spPr>
          <a:xfrm>
            <a:off x="8870953" y="2904720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D367C3-12A1-160F-F44C-B417564CB56D}"/>
              </a:ext>
            </a:extLst>
          </p:cNvPr>
          <p:cNvSpPr txBox="1"/>
          <p:nvPr/>
        </p:nvSpPr>
        <p:spPr>
          <a:xfrm>
            <a:off x="7418030" y="2841850"/>
            <a:ext cx="119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패스워드확인</a:t>
            </a:r>
          </a:p>
        </p:txBody>
      </p:sp>
      <p:sp>
        <p:nvSpPr>
          <p:cNvPr id="94" name="矩形 20">
            <a:extLst>
              <a:ext uri="{FF2B5EF4-FFF2-40B4-BE49-F238E27FC236}">
                <a16:creationId xmlns:a16="http://schemas.microsoft.com/office/drawing/2014/main" id="{D46E6D6A-82DF-F086-53E7-54F7321BE1CA}"/>
              </a:ext>
            </a:extLst>
          </p:cNvPr>
          <p:cNvSpPr/>
          <p:nvPr/>
        </p:nvSpPr>
        <p:spPr>
          <a:xfrm>
            <a:off x="8862373" y="3892752"/>
            <a:ext cx="1637129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7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87418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ore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로그인한 상태에서 개인 정보 페이지에서 회원 탈퇴 버튼을 누른다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회원탈퇴 후 홈페이지로 이동한다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144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</a:t>
            </a:r>
            <a:r>
              <a:rPr kumimoji="1" lang="ko-Kore-KR" altLang="en-US" sz="3000" dirty="0"/>
              <a:t>회원탈퇴</a:t>
            </a:r>
            <a:endParaRPr kumimoji="1" lang="ko-Kore-KR" altLang="en-US" sz="25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E0EAB7C-ECEC-84C1-EFF9-34C7C4857D12}"/>
              </a:ext>
            </a:extLst>
          </p:cNvPr>
          <p:cNvSpPr/>
          <p:nvPr/>
        </p:nvSpPr>
        <p:spPr>
          <a:xfrm>
            <a:off x="6816549" y="5557711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정말로 탈퇴하시겠습니까</a:t>
            </a:r>
            <a:r>
              <a:rPr kumimoji="1" lang="en-US" altLang="ko-Kore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14BB754-A231-E1A6-B942-61F01158D08C}"/>
              </a:ext>
            </a:extLst>
          </p:cNvPr>
          <p:cNvSpPr/>
          <p:nvPr/>
        </p:nvSpPr>
        <p:spPr>
          <a:xfrm>
            <a:off x="10023729" y="6258187"/>
            <a:ext cx="862987" cy="242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아니요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E005482-9E3E-B7E7-6E7E-C8FDDDA036F9}"/>
              </a:ext>
            </a:extLst>
          </p:cNvPr>
          <p:cNvSpPr/>
          <p:nvPr/>
        </p:nvSpPr>
        <p:spPr>
          <a:xfrm>
            <a:off x="8979102" y="6259256"/>
            <a:ext cx="862987" cy="242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D39B41-D777-0BC8-8493-AA48551EBEEC}"/>
              </a:ext>
            </a:extLst>
          </p:cNvPr>
          <p:cNvSpPr txBox="1"/>
          <p:nvPr/>
        </p:nvSpPr>
        <p:spPr>
          <a:xfrm>
            <a:off x="7410295" y="1526722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이메일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FA086-1A64-E519-ACEC-0994A9772982}"/>
              </a:ext>
            </a:extLst>
          </p:cNvPr>
          <p:cNvSpPr txBox="1"/>
          <p:nvPr/>
        </p:nvSpPr>
        <p:spPr>
          <a:xfrm>
            <a:off x="7410295" y="209404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sp>
        <p:nvSpPr>
          <p:cNvPr id="38" name="矩形 20">
            <a:extLst>
              <a:ext uri="{FF2B5EF4-FFF2-40B4-BE49-F238E27FC236}">
                <a16:creationId xmlns:a16="http://schemas.microsoft.com/office/drawing/2014/main" id="{8E824604-5F21-A851-611D-30CDA415BCB6}"/>
              </a:ext>
            </a:extLst>
          </p:cNvPr>
          <p:cNvSpPr/>
          <p:nvPr/>
        </p:nvSpPr>
        <p:spPr>
          <a:xfrm>
            <a:off x="8862373" y="2863284"/>
            <a:ext cx="1637129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867809-80B7-F3A2-C83B-4F76099453EC}"/>
              </a:ext>
            </a:extLst>
          </p:cNvPr>
          <p:cNvSpPr txBox="1"/>
          <p:nvPr/>
        </p:nvSpPr>
        <p:spPr>
          <a:xfrm>
            <a:off x="7410295" y="2800414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주소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E6A43E39-F8A4-678A-8CA0-11D1B3AF2C39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5789502-71F2-552A-B02F-AA52986DE558}"/>
              </a:ext>
            </a:extLst>
          </p:cNvPr>
          <p:cNvSpPr txBox="1"/>
          <p:nvPr/>
        </p:nvSpPr>
        <p:spPr>
          <a:xfrm>
            <a:off x="6920223" y="760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회원정보</a:t>
            </a:r>
            <a:endParaRPr kumimoji="1" lang="en-US" altLang="ko-Kore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C188CD-A5D6-4583-E903-70960BF0B6FC}"/>
              </a:ext>
            </a:extLst>
          </p:cNvPr>
          <p:cNvSpPr txBox="1"/>
          <p:nvPr/>
        </p:nvSpPr>
        <p:spPr>
          <a:xfrm>
            <a:off x="7400680" y="4403695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회원탈퇴</a:t>
            </a:r>
          </a:p>
        </p:txBody>
      </p:sp>
      <p:sp>
        <p:nvSpPr>
          <p:cNvPr id="45" name="矩形 20">
            <a:extLst>
              <a:ext uri="{FF2B5EF4-FFF2-40B4-BE49-F238E27FC236}">
                <a16:creationId xmlns:a16="http://schemas.microsoft.com/office/drawing/2014/main" id="{6B125B8A-A30B-9B3B-BEBD-3F2305CC1D2E}"/>
              </a:ext>
            </a:extLst>
          </p:cNvPr>
          <p:cNvSpPr/>
          <p:nvPr/>
        </p:nvSpPr>
        <p:spPr>
          <a:xfrm>
            <a:off x="8862373" y="3250198"/>
            <a:ext cx="1637129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6301D-2C22-C001-9C70-242FC773FBB1}"/>
              </a:ext>
            </a:extLst>
          </p:cNvPr>
          <p:cNvSpPr txBox="1"/>
          <p:nvPr/>
        </p:nvSpPr>
        <p:spPr>
          <a:xfrm>
            <a:off x="8475158" y="1531725"/>
            <a:ext cx="241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preator335@gmail.com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B17D53-4AB2-29CB-5CAB-504F1F7A123C}"/>
              </a:ext>
            </a:extLst>
          </p:cNvPr>
          <p:cNvSpPr txBox="1"/>
          <p:nvPr/>
        </p:nvSpPr>
        <p:spPr>
          <a:xfrm>
            <a:off x="8475158" y="2044209"/>
            <a:ext cx="123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preator335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179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814104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회원이 등록한 </a:t>
                      </a:r>
                      <a:r>
                        <a:rPr lang="en-US" altLang="ko-KR" sz="1800" dirty="0"/>
                        <a:t>ID</a:t>
                      </a:r>
                      <a:r>
                        <a:rPr lang="ko-KR" altLang="en-US" sz="1800" dirty="0"/>
                        <a:t>와 </a:t>
                      </a:r>
                      <a:r>
                        <a:rPr lang="en-US" altLang="ko-KR" sz="1800" dirty="0"/>
                        <a:t>password</a:t>
                      </a:r>
                      <a:r>
                        <a:rPr lang="ko-KR" altLang="en-US" sz="1800" dirty="0"/>
                        <a:t>로 로그인 한다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홈페이지로 이동한다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48461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로그인</a:t>
            </a:r>
            <a:endParaRPr kumimoji="1" lang="ko-Kore-KR" altLang="en-US" sz="2500" dirty="0"/>
          </a:p>
        </p:txBody>
      </p:sp>
      <p:sp>
        <p:nvSpPr>
          <p:cNvPr id="75" name="矩形 20">
            <a:extLst>
              <a:ext uri="{FF2B5EF4-FFF2-40B4-BE49-F238E27FC236}">
                <a16:creationId xmlns:a16="http://schemas.microsoft.com/office/drawing/2014/main" id="{E684431D-C881-51F9-AF76-8C1F02EA4E89}"/>
              </a:ext>
            </a:extLst>
          </p:cNvPr>
          <p:cNvSpPr/>
          <p:nvPr/>
        </p:nvSpPr>
        <p:spPr>
          <a:xfrm>
            <a:off x="8863217" y="202796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9E7E08-4DC6-FF78-8244-84B3D40E033F}"/>
              </a:ext>
            </a:extLst>
          </p:cNvPr>
          <p:cNvSpPr txBox="1"/>
          <p:nvPr/>
        </p:nvSpPr>
        <p:spPr>
          <a:xfrm>
            <a:off x="7410295" y="196509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sp>
        <p:nvSpPr>
          <p:cNvPr id="77" name="矩形 20">
            <a:extLst>
              <a:ext uri="{FF2B5EF4-FFF2-40B4-BE49-F238E27FC236}">
                <a16:creationId xmlns:a16="http://schemas.microsoft.com/office/drawing/2014/main" id="{1BA21418-3344-A7CD-68E5-82F642B8142E}"/>
              </a:ext>
            </a:extLst>
          </p:cNvPr>
          <p:cNvSpPr/>
          <p:nvPr/>
        </p:nvSpPr>
        <p:spPr>
          <a:xfrm>
            <a:off x="8863217" y="2466344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A846FF-419D-E0AC-0F46-AE3A4BD421C0}"/>
              </a:ext>
            </a:extLst>
          </p:cNvPr>
          <p:cNvSpPr txBox="1"/>
          <p:nvPr/>
        </p:nvSpPr>
        <p:spPr>
          <a:xfrm>
            <a:off x="7410294" y="2403474"/>
            <a:ext cx="11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</a:t>
            </a:r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B4C58D0-1AB9-0498-8BD7-4981965BE593}"/>
              </a:ext>
            </a:extLst>
          </p:cNvPr>
          <p:cNvSpPr txBox="1"/>
          <p:nvPr/>
        </p:nvSpPr>
        <p:spPr>
          <a:xfrm>
            <a:off x="6920223" y="7606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  <a:endParaRPr kumimoji="1" lang="en-US" altLang="ko-Kore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80A63B-F970-4DBA-8BA0-8A3A6AF5838F}"/>
              </a:ext>
            </a:extLst>
          </p:cNvPr>
          <p:cNvSpPr txBox="1"/>
          <p:nvPr/>
        </p:nvSpPr>
        <p:spPr>
          <a:xfrm>
            <a:off x="8732610" y="5040282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105CDD-A0A4-F8D0-F54E-DFD9E5149DDF}"/>
              </a:ext>
            </a:extLst>
          </p:cNvPr>
          <p:cNvSpPr txBox="1"/>
          <p:nvPr/>
        </p:nvSpPr>
        <p:spPr>
          <a:xfrm>
            <a:off x="9760938" y="3413430"/>
            <a:ext cx="8771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47346-4347-A238-7D98-0049A446EE12}"/>
              </a:ext>
            </a:extLst>
          </p:cNvPr>
          <p:cNvSpPr txBox="1"/>
          <p:nvPr/>
        </p:nvSpPr>
        <p:spPr>
          <a:xfrm>
            <a:off x="7872413" y="4600575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아직 회원이 아니신가요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8197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68833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회원이 </a:t>
                      </a:r>
                      <a:r>
                        <a:rPr lang="ko-Kore-KR" altLang="en-US" sz="1800" dirty="0"/>
                        <a:t>로그아웃 버튼을 누른다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프로그램을 </a:t>
                      </a:r>
                      <a:r>
                        <a:rPr lang="ko-KR" altLang="en-US" dirty="0" err="1"/>
                        <a:t>종료시킨다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23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로그아웃</a:t>
            </a:r>
            <a:endParaRPr kumimoji="1" lang="ko-Kore-KR" altLang="en-US" sz="2500" dirty="0"/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593025" y="2983327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6E5BB2-C519-6EF1-C417-8D3865723637}"/>
              </a:ext>
            </a:extLst>
          </p:cNvPr>
          <p:cNvSpPr txBox="1"/>
          <p:nvPr/>
        </p:nvSpPr>
        <p:spPr>
          <a:xfrm>
            <a:off x="7325558" y="2613995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내정보   판매정보   구매정보    로그아웃  </a:t>
            </a:r>
          </a:p>
        </p:txBody>
      </p:sp>
    </p:spTree>
    <p:extLst>
      <p:ext uri="{BB962C8B-B14F-4D97-AF65-F5344CB8AC3E}">
        <p14:creationId xmlns:p14="http://schemas.microsoft.com/office/powerpoint/2010/main" val="81039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37986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회원이 구매한 내역을 출력한다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6155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구매내역조회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A6E78-AB77-595F-CA1F-4B1453295264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CBA7537B-5D07-BDA9-2F33-21223B4BEDD0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F11CBA-7D57-4267-D953-32DFE2306B72}"/>
              </a:ext>
            </a:extLst>
          </p:cNvPr>
          <p:cNvSpPr txBox="1"/>
          <p:nvPr/>
        </p:nvSpPr>
        <p:spPr>
          <a:xfrm>
            <a:off x="7129462" y="865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</a:t>
            </a:r>
            <a:endParaRPr kumimoji="1" lang="en-US" altLang="ko-Kore-KR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4CDF490-4199-B58C-2188-2D8E097A8630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614268-EB98-5E2F-3006-91E1163BC576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F7CB7-3AD2-9363-EC31-8823FB089FAE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D3E99-4839-C834-9BA0-0677B5B86E44}"/>
              </a:ext>
            </a:extLst>
          </p:cNvPr>
          <p:cNvSpPr txBox="1"/>
          <p:nvPr/>
        </p:nvSpPr>
        <p:spPr>
          <a:xfrm>
            <a:off x="10442835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785D2-CB92-F96D-501E-89DD952B6654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99EDEB-3A17-98EC-1969-65F1FBB1B866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BCF03-E669-C192-2F38-04BA71A696F9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FF17F8-A778-726C-001A-86399F645976}"/>
              </a:ext>
            </a:extLst>
          </p:cNvPr>
          <p:cNvSpPr txBox="1"/>
          <p:nvPr/>
        </p:nvSpPr>
        <p:spPr>
          <a:xfrm>
            <a:off x="10442835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5D16B-ED01-BC20-D7AA-5B23BE958C27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580840-ED03-CC67-DD73-508A1508DD6D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66D3-FA9B-DA5D-F03F-7505B2B9CD6C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C9833-E7C7-08DF-5171-2F42A11FE859}"/>
              </a:ext>
            </a:extLst>
          </p:cNvPr>
          <p:cNvSpPr txBox="1"/>
          <p:nvPr/>
        </p:nvSpPr>
        <p:spPr>
          <a:xfrm>
            <a:off x="10442835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F20CEBF4-5D36-2CBC-37DE-1722FA266EBA}"/>
                  </a:ext>
                </a:extLst>
              </p14:cNvPr>
              <p14:cNvContentPartPr/>
              <p14:nvPr/>
            </p14:nvContentPartPr>
            <p14:xfrm>
              <a:off x="8996718" y="3134655"/>
              <a:ext cx="360" cy="36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F20CEBF4-5D36-2CBC-37DE-1722FA266E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8718" y="31166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9C16C0A-B25D-3578-EB25-5FE856C81D8B}"/>
                  </a:ext>
                </a:extLst>
              </p14:cNvPr>
              <p14:cNvContentPartPr/>
              <p14:nvPr/>
            </p14:nvContentPartPr>
            <p14:xfrm>
              <a:off x="9008238" y="3393855"/>
              <a:ext cx="360" cy="3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9C16C0A-B25D-3578-EB25-5FE856C81D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0238" y="33758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CC0D785C-13FE-9CD9-2765-101C9DFF3D3B}"/>
                  </a:ext>
                </a:extLst>
              </p14:cNvPr>
              <p14:cNvContentPartPr/>
              <p14:nvPr/>
            </p14:nvContentPartPr>
            <p14:xfrm>
              <a:off x="9019038" y="3681135"/>
              <a:ext cx="360" cy="36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CC0D785C-13FE-9CD9-2765-101C9DFF3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1038" y="366313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2FCFA32-E2A0-D6B8-5601-6869E86F8C48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071AF-347D-344B-5C4E-4DDAA2E2D616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2F3CFB-F5AA-CD01-7529-F0E43358A8CF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95A66-5C66-0D67-93AC-8DD4CDFFAAFB}"/>
              </a:ext>
            </a:extLst>
          </p:cNvPr>
          <p:cNvSpPr txBox="1"/>
          <p:nvPr/>
        </p:nvSpPr>
        <p:spPr>
          <a:xfrm>
            <a:off x="11608859" y="1427121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C64CBE-2F3E-F516-57B2-9EECF8C88643}"/>
              </a:ext>
            </a:extLst>
          </p:cNvPr>
          <p:cNvSpPr txBox="1"/>
          <p:nvPr/>
        </p:nvSpPr>
        <p:spPr>
          <a:xfrm>
            <a:off x="11614721" y="1755064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C5215D-B57C-54C5-B97F-387B4C59D32A}"/>
              </a:ext>
            </a:extLst>
          </p:cNvPr>
          <p:cNvSpPr txBox="1"/>
          <p:nvPr/>
        </p:nvSpPr>
        <p:spPr>
          <a:xfrm>
            <a:off x="11620583" y="2112772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0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98115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사용자가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구매만족도를 정하고  평가를 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적용된 내역을 출력한다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만족도 평가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E0EAB7C-ECEC-84C1-EFF9-34C7C4857D12}"/>
              </a:ext>
            </a:extLst>
          </p:cNvPr>
          <p:cNvSpPr/>
          <p:nvPr/>
        </p:nvSpPr>
        <p:spPr>
          <a:xfrm>
            <a:off x="7025788" y="3304257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구매만족도 평가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BD5A45-ABA7-A88A-FB13-B32CD6DAB133}"/>
              </a:ext>
            </a:extLst>
          </p:cNvPr>
          <p:cNvSpPr txBox="1"/>
          <p:nvPr/>
        </p:nvSpPr>
        <p:spPr>
          <a:xfrm>
            <a:off x="7559066" y="383815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ED3762-6EEB-BC12-EFA8-D6A14EF446FC}"/>
              </a:ext>
            </a:extLst>
          </p:cNvPr>
          <p:cNvSpPr txBox="1"/>
          <p:nvPr/>
        </p:nvSpPr>
        <p:spPr>
          <a:xfrm>
            <a:off x="9085904" y="383815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0482D1-9FF3-72D0-D38E-5B3F7BEA0227}"/>
              </a:ext>
            </a:extLst>
          </p:cNvPr>
          <p:cNvSpPr txBox="1"/>
          <p:nvPr/>
        </p:nvSpPr>
        <p:spPr>
          <a:xfrm>
            <a:off x="8319325" y="383719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46E456-4CBF-9FC2-3031-ACA92603C620}"/>
              </a:ext>
            </a:extLst>
          </p:cNvPr>
          <p:cNvSpPr txBox="1"/>
          <p:nvPr/>
        </p:nvSpPr>
        <p:spPr>
          <a:xfrm>
            <a:off x="9846163" y="385364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88E0D3-6CA8-B97F-EC69-74A17D0207C0}"/>
              </a:ext>
            </a:extLst>
          </p:cNvPr>
          <p:cNvSpPr txBox="1"/>
          <p:nvPr/>
        </p:nvSpPr>
        <p:spPr>
          <a:xfrm>
            <a:off x="10606422" y="385364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0B112-FBC2-D963-FDDE-47319F14D698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AA046B24-890C-7F82-C921-65EF83919BD4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97DE8CA-0DAE-5EE9-75F3-31F0D03680CD}"/>
              </a:ext>
            </a:extLst>
          </p:cNvPr>
          <p:cNvSpPr txBox="1"/>
          <p:nvPr/>
        </p:nvSpPr>
        <p:spPr>
          <a:xfrm>
            <a:off x="7129462" y="865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</a:t>
            </a:r>
            <a:endParaRPr kumimoji="1" lang="en-US" altLang="ko-Kore-KR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0784C036-E85F-4711-B56B-CC918CBECF33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B0D37D-69A3-F0AE-2805-664249E9A95B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7D596A-BC9E-DEDC-1AD5-EADEE567F895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05282C-62A1-9E31-2034-979B7C0E10E6}"/>
              </a:ext>
            </a:extLst>
          </p:cNvPr>
          <p:cNvSpPr txBox="1"/>
          <p:nvPr/>
        </p:nvSpPr>
        <p:spPr>
          <a:xfrm>
            <a:off x="10442835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9F5060-E79C-0FC1-B298-81CEE6CFE0BB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4B54A7-6E28-A6D9-E4AF-2FEDFEA2CA2C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8BFDC1-C7FA-9863-C43F-5A80DC92AC3E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3DFEE7-CFE2-8F52-383F-F82B640A1D20}"/>
              </a:ext>
            </a:extLst>
          </p:cNvPr>
          <p:cNvSpPr txBox="1"/>
          <p:nvPr/>
        </p:nvSpPr>
        <p:spPr>
          <a:xfrm>
            <a:off x="10442835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AC9B6C-4BC1-3AB9-437D-C1C3D3E8F9E9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EF311F-610D-7F1E-7371-32372D34F257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FE0B6E-DE7B-15FA-34F2-3A8C18C9EBD3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6CC3C0-143D-3ADE-32B9-B8ACF96F63D5}"/>
              </a:ext>
            </a:extLst>
          </p:cNvPr>
          <p:cNvSpPr txBox="1"/>
          <p:nvPr/>
        </p:nvSpPr>
        <p:spPr>
          <a:xfrm>
            <a:off x="10442835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BE7B1F-1D19-7062-F0BE-9C80FE0631D8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8127D6-5988-3C1E-77C3-C59087685A55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244115-09DB-9952-1362-5AD540832B5B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7A4B80-67C2-46F4-106E-602A10EB7A47}"/>
              </a:ext>
            </a:extLst>
          </p:cNvPr>
          <p:cNvSpPr txBox="1"/>
          <p:nvPr/>
        </p:nvSpPr>
        <p:spPr>
          <a:xfrm>
            <a:off x="11608859" y="1427121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6DECC1-645A-4D6D-4A70-17000660EC0B}"/>
              </a:ext>
            </a:extLst>
          </p:cNvPr>
          <p:cNvSpPr txBox="1"/>
          <p:nvPr/>
        </p:nvSpPr>
        <p:spPr>
          <a:xfrm>
            <a:off x="11614721" y="1755064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04C21F-F6EE-46CB-0B9C-D38D7D498C1E}"/>
              </a:ext>
            </a:extLst>
          </p:cNvPr>
          <p:cNvSpPr txBox="1"/>
          <p:nvPr/>
        </p:nvSpPr>
        <p:spPr>
          <a:xfrm>
            <a:off x="11620583" y="2112772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8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24574"/>
              </p:ext>
            </p:extLst>
          </p:nvPr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/>
                        <a:t>사용자가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환불 신청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표시를 누른다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환불 수거 신청을 택배 시스템에 보낸다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04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환불 신청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0B112-FBC2-D963-FDDE-47319F14D698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AA046B24-890C-7F82-C921-65EF83919BD4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97DE8CA-0DAE-5EE9-75F3-31F0D03680CD}"/>
              </a:ext>
            </a:extLst>
          </p:cNvPr>
          <p:cNvSpPr txBox="1"/>
          <p:nvPr/>
        </p:nvSpPr>
        <p:spPr>
          <a:xfrm>
            <a:off x="7129462" y="865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</a:t>
            </a:r>
            <a:endParaRPr kumimoji="1" lang="en-US" altLang="ko-Kore-KR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0784C036-E85F-4711-B56B-CC918CBECF33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B0D37D-69A3-F0AE-2805-664249E9A95B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7D596A-BC9E-DEDC-1AD5-EADEE567F895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05282C-62A1-9E31-2034-979B7C0E10E6}"/>
              </a:ext>
            </a:extLst>
          </p:cNvPr>
          <p:cNvSpPr txBox="1"/>
          <p:nvPr/>
        </p:nvSpPr>
        <p:spPr>
          <a:xfrm>
            <a:off x="10442835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9F5060-E79C-0FC1-B298-81CEE6CFE0BB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4B54A7-6E28-A6D9-E4AF-2FEDFEA2CA2C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8BFDC1-C7FA-9863-C43F-5A80DC92AC3E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3DFEE7-CFE2-8F52-383F-F82B640A1D20}"/>
              </a:ext>
            </a:extLst>
          </p:cNvPr>
          <p:cNvSpPr txBox="1"/>
          <p:nvPr/>
        </p:nvSpPr>
        <p:spPr>
          <a:xfrm>
            <a:off x="10442835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AC9B6C-4BC1-3AB9-437D-C1C3D3E8F9E9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EF311F-610D-7F1E-7371-32372D34F257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FE0B6E-DE7B-15FA-34F2-3A8C18C9EBD3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6CC3C0-143D-3ADE-32B9-B8ACF96F63D5}"/>
              </a:ext>
            </a:extLst>
          </p:cNvPr>
          <p:cNvSpPr txBox="1"/>
          <p:nvPr/>
        </p:nvSpPr>
        <p:spPr>
          <a:xfrm>
            <a:off x="10442835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BE7B1F-1D19-7062-F0BE-9C80FE0631D8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8127D6-5988-3C1E-77C3-C59087685A55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244115-09DB-9952-1362-5AD540832B5B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7A4B80-67C2-46F4-106E-602A10EB7A47}"/>
              </a:ext>
            </a:extLst>
          </p:cNvPr>
          <p:cNvSpPr txBox="1"/>
          <p:nvPr/>
        </p:nvSpPr>
        <p:spPr>
          <a:xfrm>
            <a:off x="11608859" y="1427121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6DECC1-645A-4D6D-4A70-17000660EC0B}"/>
              </a:ext>
            </a:extLst>
          </p:cNvPr>
          <p:cNvSpPr txBox="1"/>
          <p:nvPr/>
        </p:nvSpPr>
        <p:spPr>
          <a:xfrm>
            <a:off x="11614721" y="1755064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04C21F-F6EE-46CB-0B9C-D38D7D498C1E}"/>
              </a:ext>
            </a:extLst>
          </p:cNvPr>
          <p:cNvSpPr txBox="1"/>
          <p:nvPr/>
        </p:nvSpPr>
        <p:spPr>
          <a:xfrm>
            <a:off x="11620583" y="2112772"/>
            <a:ext cx="306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rgbClr val="FF0000"/>
                </a:solidFill>
              </a:rPr>
              <a:t>x</a:t>
            </a:r>
            <a:endParaRPr kumimoji="1" lang="ko-Kore-KR" altLang="en-US" sz="2200" dirty="0">
              <a:solidFill>
                <a:srgbClr val="FF0000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F1516145-12AD-DC27-380D-D7145180E5C6}"/>
              </a:ext>
            </a:extLst>
          </p:cNvPr>
          <p:cNvSpPr/>
          <p:nvPr/>
        </p:nvSpPr>
        <p:spPr>
          <a:xfrm>
            <a:off x="7075343" y="3939180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환불하시겠습니까</a:t>
            </a:r>
            <a:r>
              <a:rPr kumimoji="1" lang="en-US" altLang="ko-Kore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0CA98F22-C587-7DE7-4E47-89F761C101E0}"/>
              </a:ext>
            </a:extLst>
          </p:cNvPr>
          <p:cNvSpPr/>
          <p:nvPr/>
        </p:nvSpPr>
        <p:spPr>
          <a:xfrm>
            <a:off x="10282523" y="4639656"/>
            <a:ext cx="862987" cy="242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94467C4-4FBB-1590-64A6-CA103471BF1C}"/>
              </a:ext>
            </a:extLst>
          </p:cNvPr>
          <p:cNvSpPr/>
          <p:nvPr/>
        </p:nvSpPr>
        <p:spPr>
          <a:xfrm>
            <a:off x="9237896" y="4640725"/>
            <a:ext cx="862987" cy="242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환불</a:t>
            </a:r>
          </a:p>
        </p:txBody>
      </p:sp>
    </p:spTree>
    <p:extLst>
      <p:ext uri="{BB962C8B-B14F-4D97-AF65-F5344CB8AC3E}">
        <p14:creationId xmlns:p14="http://schemas.microsoft.com/office/powerpoint/2010/main" val="75570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69D9AA-A5B4-6956-5084-DB545958F1F2}"/>
              </a:ext>
            </a:extLst>
          </p:cNvPr>
          <p:cNvGraphicFramePr>
            <a:graphicFrameLocks noGrp="1"/>
          </p:cNvGraphicFramePr>
          <p:nvPr/>
        </p:nvGraphicFramePr>
        <p:xfrm>
          <a:off x="522718" y="982748"/>
          <a:ext cx="6080447" cy="53439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58581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312186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5231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1282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중인 상품 리스트를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1554332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사용자는 상품 리스트에서 하나를 선택한다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 등의 정보를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1554332">
                <a:tc gridSpan="2">
                  <a:txBody>
                    <a:bodyPr/>
                    <a:lstStyle/>
                    <a:p>
                      <a:r>
                        <a:rPr lang="en-US" altLang="ko-Kore-KR" dirty="0"/>
                        <a:t>Extensions</a:t>
                      </a:r>
                    </a:p>
                    <a:p>
                      <a:r>
                        <a:rPr lang="en-US" altLang="ko-Kore-KR" dirty="0"/>
                        <a:t>4</a:t>
                      </a:r>
                      <a:r>
                        <a:rPr lang="ko-Kore-KR" altLang="en-US" dirty="0"/>
                        <a:t>번 이후에 사용자는 각 칸의 정보들을 수정할 수 있다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2DFE66-5972-6940-0191-8D1391717A0A}"/>
              </a:ext>
            </a:extLst>
          </p:cNvPr>
          <p:cNvSpPr txBox="1"/>
          <p:nvPr/>
        </p:nvSpPr>
        <p:spPr>
          <a:xfrm>
            <a:off x="522718" y="422338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판매중 의류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86D4C-1E4B-0C61-4E4B-075BC5FB6A6F}"/>
              </a:ext>
            </a:extLst>
          </p:cNvPr>
          <p:cNvSpPr txBox="1"/>
          <p:nvPr/>
        </p:nvSpPr>
        <p:spPr>
          <a:xfrm>
            <a:off x="7445865" y="1218206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59AB0C5-4B0E-B8DF-ECCA-3B8F6A29B48F}"/>
                  </a:ext>
                </a:extLst>
              </p14:cNvPr>
              <p14:cNvContentPartPr/>
              <p14:nvPr/>
            </p14:nvContentPartPr>
            <p14:xfrm>
              <a:off x="9227386" y="2621134"/>
              <a:ext cx="36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59AB0C5-4B0E-B8DF-ECCA-3B8F6A29B4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9746" y="260349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197F49FA-7EBB-80DF-5E4F-D0638A2C0451}"/>
                  </a:ext>
                </a:extLst>
              </p14:cNvPr>
              <p14:cNvContentPartPr/>
              <p14:nvPr/>
            </p14:nvContentPartPr>
            <p14:xfrm>
              <a:off x="9238906" y="2880334"/>
              <a:ext cx="36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197F49FA-7EBB-80DF-5E4F-D0638A2C04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1266" y="286269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BECF2019-C929-69F1-4486-0789B0160027}"/>
                  </a:ext>
                </a:extLst>
              </p14:cNvPr>
              <p14:cNvContentPartPr/>
              <p14:nvPr/>
            </p14:nvContentPartPr>
            <p14:xfrm>
              <a:off x="9249706" y="3167614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BECF2019-C929-69F1-4486-0789B01600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1706" y="3149614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5C0CC475-7194-C4A6-824F-16D09D39EC9B}"/>
              </a:ext>
            </a:extLst>
          </p:cNvPr>
          <p:cNvCxnSpPr/>
          <p:nvPr/>
        </p:nvCxnSpPr>
        <p:spPr>
          <a:xfrm>
            <a:off x="7030864" y="1078725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214857-8C28-E4EF-F372-18BF08F660FC}"/>
              </a:ext>
            </a:extLst>
          </p:cNvPr>
          <p:cNvSpPr txBox="1"/>
          <p:nvPr/>
        </p:nvSpPr>
        <p:spPr>
          <a:xfrm>
            <a:off x="7343775" y="613416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판매중 의류 조회</a:t>
            </a:r>
            <a:endParaRPr kumimoji="1" lang="en-US" altLang="ko-Kore-KR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AFF3DB8-2CA0-80A5-8ED4-E892CF2A9E17}"/>
              </a:ext>
            </a:extLst>
          </p:cNvPr>
          <p:cNvCxnSpPr>
            <a:cxnSpLocks/>
          </p:cNvCxnSpPr>
          <p:nvPr/>
        </p:nvCxnSpPr>
        <p:spPr>
          <a:xfrm>
            <a:off x="7343775" y="1078725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661199-F4CF-1D97-D752-692EC68EAA14}"/>
              </a:ext>
            </a:extLst>
          </p:cNvPr>
          <p:cNvSpPr txBox="1"/>
          <p:nvPr/>
        </p:nvSpPr>
        <p:spPr>
          <a:xfrm>
            <a:off x="7014863" y="1218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6E3719-FA5D-C7D5-6934-2466D22305D6}"/>
              </a:ext>
            </a:extLst>
          </p:cNvPr>
          <p:cNvSpPr txBox="1"/>
          <p:nvPr/>
        </p:nvSpPr>
        <p:spPr>
          <a:xfrm>
            <a:off x="8967562" y="12188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987D09-4083-DF4C-CD0C-722AF0F12C3A}"/>
              </a:ext>
            </a:extLst>
          </p:cNvPr>
          <p:cNvSpPr txBox="1"/>
          <p:nvPr/>
        </p:nvSpPr>
        <p:spPr>
          <a:xfrm>
            <a:off x="10571420" y="1218206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A29528-F1EF-CBC3-A0C6-BE6705B022C2}"/>
              </a:ext>
            </a:extLst>
          </p:cNvPr>
          <p:cNvSpPr txBox="1"/>
          <p:nvPr/>
        </p:nvSpPr>
        <p:spPr>
          <a:xfrm>
            <a:off x="7445865" y="1564910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C0FCA5-CB5F-AA97-3FE9-4DAA1EFB463F}"/>
              </a:ext>
            </a:extLst>
          </p:cNvPr>
          <p:cNvSpPr txBox="1"/>
          <p:nvPr/>
        </p:nvSpPr>
        <p:spPr>
          <a:xfrm>
            <a:off x="7014863" y="1564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036043-3C08-2970-8789-DD99A45D24AD}"/>
              </a:ext>
            </a:extLst>
          </p:cNvPr>
          <p:cNvSpPr txBox="1"/>
          <p:nvPr/>
        </p:nvSpPr>
        <p:spPr>
          <a:xfrm>
            <a:off x="8967562" y="156553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E323A0-4661-1596-EF69-938F5143ABA7}"/>
              </a:ext>
            </a:extLst>
          </p:cNvPr>
          <p:cNvSpPr txBox="1"/>
          <p:nvPr/>
        </p:nvSpPr>
        <p:spPr>
          <a:xfrm>
            <a:off x="10571420" y="1564910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058664-4716-EDE0-79C7-9D7CBB896AD9}"/>
              </a:ext>
            </a:extLst>
          </p:cNvPr>
          <p:cNvSpPr txBox="1"/>
          <p:nvPr/>
        </p:nvSpPr>
        <p:spPr>
          <a:xfrm>
            <a:off x="7445865" y="189982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D75232-6A82-DE93-0658-29CC35C5E688}"/>
              </a:ext>
            </a:extLst>
          </p:cNvPr>
          <p:cNvSpPr txBox="1"/>
          <p:nvPr/>
        </p:nvSpPr>
        <p:spPr>
          <a:xfrm>
            <a:off x="7014863" y="1899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1BF87E-83A4-F8F0-C9CE-B420264991CE}"/>
              </a:ext>
            </a:extLst>
          </p:cNvPr>
          <p:cNvSpPr txBox="1"/>
          <p:nvPr/>
        </p:nvSpPr>
        <p:spPr>
          <a:xfrm>
            <a:off x="8967562" y="19004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6B0871-4E6E-CF6D-9E89-F0A7B579C834}"/>
              </a:ext>
            </a:extLst>
          </p:cNvPr>
          <p:cNvSpPr txBox="1"/>
          <p:nvPr/>
        </p:nvSpPr>
        <p:spPr>
          <a:xfrm>
            <a:off x="10571420" y="189982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66" name="矩形 20">
            <a:extLst>
              <a:ext uri="{FF2B5EF4-FFF2-40B4-BE49-F238E27FC236}">
                <a16:creationId xmlns:a16="http://schemas.microsoft.com/office/drawing/2014/main" id="{8D86A6B0-E42D-0919-42C1-18EE3A66400D}"/>
              </a:ext>
            </a:extLst>
          </p:cNvPr>
          <p:cNvSpPr/>
          <p:nvPr/>
        </p:nvSpPr>
        <p:spPr>
          <a:xfrm>
            <a:off x="9267639" y="4230987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8234A7-873E-ECB3-10C8-92AB791D42CA}"/>
              </a:ext>
            </a:extLst>
          </p:cNvPr>
          <p:cNvSpPr txBox="1"/>
          <p:nvPr/>
        </p:nvSpPr>
        <p:spPr>
          <a:xfrm>
            <a:off x="7814717" y="4168117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</a:p>
        </p:txBody>
      </p:sp>
      <p:sp>
        <p:nvSpPr>
          <p:cNvPr id="68" name="矩形 20">
            <a:extLst>
              <a:ext uri="{FF2B5EF4-FFF2-40B4-BE49-F238E27FC236}">
                <a16:creationId xmlns:a16="http://schemas.microsoft.com/office/drawing/2014/main" id="{CD67409C-ED45-388B-87F2-7769E88B244E}"/>
              </a:ext>
            </a:extLst>
          </p:cNvPr>
          <p:cNvSpPr/>
          <p:nvPr/>
        </p:nvSpPr>
        <p:spPr>
          <a:xfrm>
            <a:off x="9267639" y="4669363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AB5B2A-E1D3-7294-6F34-28590C4F54BC}"/>
              </a:ext>
            </a:extLst>
          </p:cNvPr>
          <p:cNvSpPr txBox="1"/>
          <p:nvPr/>
        </p:nvSpPr>
        <p:spPr>
          <a:xfrm>
            <a:off x="7814717" y="4606493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제작회사명</a:t>
            </a:r>
          </a:p>
        </p:txBody>
      </p:sp>
      <p:sp>
        <p:nvSpPr>
          <p:cNvPr id="70" name="矩形 20">
            <a:extLst>
              <a:ext uri="{FF2B5EF4-FFF2-40B4-BE49-F238E27FC236}">
                <a16:creationId xmlns:a16="http://schemas.microsoft.com/office/drawing/2014/main" id="{EAE944C3-7674-64C3-20B3-392395996FF1}"/>
              </a:ext>
            </a:extLst>
          </p:cNvPr>
          <p:cNvSpPr/>
          <p:nvPr/>
        </p:nvSpPr>
        <p:spPr>
          <a:xfrm>
            <a:off x="9267639" y="5107739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0C9FCD-1BEE-5FE5-31A4-4F99A8217E44}"/>
              </a:ext>
            </a:extLst>
          </p:cNvPr>
          <p:cNvSpPr txBox="1"/>
          <p:nvPr/>
        </p:nvSpPr>
        <p:spPr>
          <a:xfrm>
            <a:off x="7814717" y="5044869"/>
            <a:ext cx="10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가격</a:t>
            </a:r>
          </a:p>
        </p:txBody>
      </p:sp>
      <p:sp>
        <p:nvSpPr>
          <p:cNvPr id="72" name="矩形 20">
            <a:extLst>
              <a:ext uri="{FF2B5EF4-FFF2-40B4-BE49-F238E27FC236}">
                <a16:creationId xmlns:a16="http://schemas.microsoft.com/office/drawing/2014/main" id="{28AC050A-6434-656E-D9A8-BED6EB36A261}"/>
              </a:ext>
            </a:extLst>
          </p:cNvPr>
          <p:cNvSpPr/>
          <p:nvPr/>
        </p:nvSpPr>
        <p:spPr>
          <a:xfrm>
            <a:off x="9266796" y="5578820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9211D7-B2D2-5875-0833-EBD1DF00FB98}"/>
              </a:ext>
            </a:extLst>
          </p:cNvPr>
          <p:cNvSpPr txBox="1"/>
          <p:nvPr/>
        </p:nvSpPr>
        <p:spPr>
          <a:xfrm>
            <a:off x="7814717" y="5515950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수량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CB4B90-5486-0D35-9FA3-DDF7A25C7465}"/>
              </a:ext>
            </a:extLst>
          </p:cNvPr>
          <p:cNvSpPr txBox="1"/>
          <p:nvPr/>
        </p:nvSpPr>
        <p:spPr>
          <a:xfrm>
            <a:off x="10098106" y="5029980"/>
            <a:ext cx="2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₩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291113-6D92-6BE9-FA53-CB61B75F1630}"/>
              </a:ext>
            </a:extLst>
          </p:cNvPr>
          <p:cNvSpPr txBox="1"/>
          <p:nvPr/>
        </p:nvSpPr>
        <p:spPr>
          <a:xfrm>
            <a:off x="10098106" y="5546115"/>
            <a:ext cx="2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</a:t>
            </a:r>
          </a:p>
        </p:txBody>
      </p:sp>
      <p:sp>
        <p:nvSpPr>
          <p:cNvPr id="76" name="矩形 20">
            <a:extLst>
              <a:ext uri="{FF2B5EF4-FFF2-40B4-BE49-F238E27FC236}">
                <a16:creationId xmlns:a16="http://schemas.microsoft.com/office/drawing/2014/main" id="{4E7370B7-B88F-F3D7-FBA7-2809569D4A5B}"/>
              </a:ext>
            </a:extLst>
          </p:cNvPr>
          <p:cNvSpPr/>
          <p:nvPr/>
        </p:nvSpPr>
        <p:spPr>
          <a:xfrm>
            <a:off x="9266796" y="6050540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950E8D-286E-92C4-043B-6FB7964EC477}"/>
              </a:ext>
            </a:extLst>
          </p:cNvPr>
          <p:cNvSpPr txBox="1"/>
          <p:nvPr/>
        </p:nvSpPr>
        <p:spPr>
          <a:xfrm>
            <a:off x="7813874" y="5987670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판매종료일</a:t>
            </a:r>
          </a:p>
        </p:txBody>
      </p:sp>
      <p:sp>
        <p:nvSpPr>
          <p:cNvPr id="78" name="矩形 20">
            <a:extLst>
              <a:ext uri="{FF2B5EF4-FFF2-40B4-BE49-F238E27FC236}">
                <a16:creationId xmlns:a16="http://schemas.microsoft.com/office/drawing/2014/main" id="{E272BC34-97C2-5BAE-8BED-B2FBECCEEF6D}"/>
              </a:ext>
            </a:extLst>
          </p:cNvPr>
          <p:cNvSpPr/>
          <p:nvPr/>
        </p:nvSpPr>
        <p:spPr>
          <a:xfrm>
            <a:off x="9909543" y="6049901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矩形 20">
            <a:extLst>
              <a:ext uri="{FF2B5EF4-FFF2-40B4-BE49-F238E27FC236}">
                <a16:creationId xmlns:a16="http://schemas.microsoft.com/office/drawing/2014/main" id="{202A6E40-1A5A-3857-90B5-03CABBE0C47C}"/>
              </a:ext>
            </a:extLst>
          </p:cNvPr>
          <p:cNvSpPr/>
          <p:nvPr/>
        </p:nvSpPr>
        <p:spPr>
          <a:xfrm>
            <a:off x="10552290" y="6049900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136AFE-FEDB-D5AD-A087-587DC01B43F7}"/>
              </a:ext>
            </a:extLst>
          </p:cNvPr>
          <p:cNvSpPr txBox="1"/>
          <p:nvPr/>
        </p:nvSpPr>
        <p:spPr>
          <a:xfrm>
            <a:off x="9608524" y="60171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DE38BF-164D-BC91-9963-64DB1F031139}"/>
              </a:ext>
            </a:extLst>
          </p:cNvPr>
          <p:cNvSpPr txBox="1"/>
          <p:nvPr/>
        </p:nvSpPr>
        <p:spPr>
          <a:xfrm>
            <a:off x="10240382" y="60431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9E110488-4DC5-5AFC-51DC-64C6D1EC1214}"/>
              </a:ext>
            </a:extLst>
          </p:cNvPr>
          <p:cNvCxnSpPr/>
          <p:nvPr/>
        </p:nvCxnSpPr>
        <p:spPr>
          <a:xfrm>
            <a:off x="7011734" y="3867359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46FD35-7F00-B52F-70C0-F8F39459BB56}"/>
              </a:ext>
            </a:extLst>
          </p:cNvPr>
          <p:cNvSpPr txBox="1"/>
          <p:nvPr/>
        </p:nvSpPr>
        <p:spPr>
          <a:xfrm>
            <a:off x="7324645" y="340205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상품 정보 수정</a:t>
            </a:r>
            <a:endParaRPr kumimoji="1" lang="en-US" altLang="ko-Kore-KR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355901-687C-156C-8A4E-BAE7D46A8FA6}"/>
              </a:ext>
            </a:extLst>
          </p:cNvPr>
          <p:cNvSpPr txBox="1"/>
          <p:nvPr/>
        </p:nvSpPr>
        <p:spPr>
          <a:xfrm>
            <a:off x="10867433" y="6466339"/>
            <a:ext cx="6463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6722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6DC2E88-089C-5F0C-4FD4-67016E70B121}"/>
              </a:ext>
            </a:extLst>
          </p:cNvPr>
          <p:cNvGraphicFramePr>
            <a:graphicFrameLocks noGrp="1"/>
          </p:cNvGraphicFramePr>
          <p:nvPr/>
        </p:nvGraphicFramePr>
        <p:xfrm>
          <a:off x="881063" y="871537"/>
          <a:ext cx="5214937" cy="52175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9433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2111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완료된 상품 리스트를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211158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사용자는 상품 리스트에서 하나를 선택한다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 등의 정보를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6B970F-85B9-9C5E-9AF4-12DF5AFB03D7}"/>
              </a:ext>
            </a:extLst>
          </p:cNvPr>
          <p:cNvSpPr txBox="1"/>
          <p:nvPr/>
        </p:nvSpPr>
        <p:spPr>
          <a:xfrm>
            <a:off x="881063" y="311127"/>
            <a:ext cx="6401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판매완료 의류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903A52-02A7-B4EE-F6B0-3D0F92C99BED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B3E5B205-0A99-62B4-10FE-0BEE01952CC2}"/>
                  </a:ext>
                </a:extLst>
              </p14:cNvPr>
              <p14:cNvContentPartPr/>
              <p14:nvPr/>
            </p14:nvContentPartPr>
            <p14:xfrm>
              <a:off x="9013073" y="2872843"/>
              <a:ext cx="360" cy="3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B3E5B205-0A99-62B4-10FE-0BEE01952C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5433" y="28552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FC3110B3-F9F3-20FF-29E3-F75158F0222B}"/>
                  </a:ext>
                </a:extLst>
              </p14:cNvPr>
              <p14:cNvContentPartPr/>
              <p14:nvPr/>
            </p14:nvContentPartPr>
            <p14:xfrm>
              <a:off x="9024593" y="3132043"/>
              <a:ext cx="360" cy="3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FC3110B3-F9F3-20FF-29E3-F75158F022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6953" y="31144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5EA08FBF-177A-A980-EBFB-3959F8E20A0D}"/>
                  </a:ext>
                </a:extLst>
              </p14:cNvPr>
              <p14:cNvContentPartPr/>
              <p14:nvPr/>
            </p14:nvContentPartPr>
            <p14:xfrm>
              <a:off x="9035393" y="3419323"/>
              <a:ext cx="360" cy="3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5EA08FBF-177A-A980-EBFB-3959F8E20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7393" y="3401323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A76741F9-B31E-E4DA-FCD7-9A728239E4DA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F315C98-8329-6BAB-7F93-5CBD6F7ADF5F}"/>
              </a:ext>
            </a:extLst>
          </p:cNvPr>
          <p:cNvSpPr txBox="1"/>
          <p:nvPr/>
        </p:nvSpPr>
        <p:spPr>
          <a:xfrm>
            <a:off x="7129462" y="86512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판매완료 의류 조회</a:t>
            </a:r>
            <a:endParaRPr kumimoji="1" lang="en-US" altLang="ko-Kore-KR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6B86675-CA86-B646-39D7-7B42D27A0E9B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5CC07BB-625A-0976-CF8D-1CFE473A5599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7193FA-6394-FB1F-E237-5D2899E458F3}"/>
              </a:ext>
            </a:extLst>
          </p:cNvPr>
          <p:cNvSpPr txBox="1"/>
          <p:nvPr/>
        </p:nvSpPr>
        <p:spPr>
          <a:xfrm>
            <a:off x="8753249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3EA8A3-DF77-B5EC-8419-5385AF28E59B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A281B3-353B-785D-FDDA-F174D1E97402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A586C8-35CD-413E-A6ED-6B2741505166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49A5AE-FD45-C44C-B151-E0CFE3ADA9F1}"/>
              </a:ext>
            </a:extLst>
          </p:cNvPr>
          <p:cNvSpPr txBox="1"/>
          <p:nvPr/>
        </p:nvSpPr>
        <p:spPr>
          <a:xfrm>
            <a:off x="8753249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FE1A89-6E58-24BE-AAF3-3B42ADAE6CCB}"/>
              </a:ext>
            </a:extLst>
          </p:cNvPr>
          <p:cNvSpPr txBox="1"/>
          <p:nvPr/>
        </p:nvSpPr>
        <p:spPr>
          <a:xfrm>
            <a:off x="10357107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146DFC-F169-AF33-62A3-B4600DD5196B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703ED8-2B46-EADA-F506-7F853933BBB2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32030D-479D-2D1E-0A6D-477AE708636B}"/>
              </a:ext>
            </a:extLst>
          </p:cNvPr>
          <p:cNvSpPr txBox="1"/>
          <p:nvPr/>
        </p:nvSpPr>
        <p:spPr>
          <a:xfrm>
            <a:off x="8753249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35A284-3CC6-C48E-A471-91B83DA57E6D}"/>
              </a:ext>
            </a:extLst>
          </p:cNvPr>
          <p:cNvSpPr txBox="1"/>
          <p:nvPr/>
        </p:nvSpPr>
        <p:spPr>
          <a:xfrm>
            <a:off x="10357107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63" name="矩形 20">
            <a:extLst>
              <a:ext uri="{FF2B5EF4-FFF2-40B4-BE49-F238E27FC236}">
                <a16:creationId xmlns:a16="http://schemas.microsoft.com/office/drawing/2014/main" id="{B9B2A1EE-8787-C9D7-8543-009557937F8C}"/>
              </a:ext>
            </a:extLst>
          </p:cNvPr>
          <p:cNvSpPr/>
          <p:nvPr/>
        </p:nvSpPr>
        <p:spPr>
          <a:xfrm>
            <a:off x="9053326" y="4304832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14FFC8-B5C0-3497-AA9B-B30BD1A24B92}"/>
              </a:ext>
            </a:extLst>
          </p:cNvPr>
          <p:cNvSpPr txBox="1"/>
          <p:nvPr/>
        </p:nvSpPr>
        <p:spPr>
          <a:xfrm>
            <a:off x="7600404" y="4241962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</a:p>
        </p:txBody>
      </p:sp>
      <p:sp>
        <p:nvSpPr>
          <p:cNvPr id="65" name="矩形 20">
            <a:extLst>
              <a:ext uri="{FF2B5EF4-FFF2-40B4-BE49-F238E27FC236}">
                <a16:creationId xmlns:a16="http://schemas.microsoft.com/office/drawing/2014/main" id="{A4A9DC89-8DBE-72A1-09F8-9B157E59FA0C}"/>
              </a:ext>
            </a:extLst>
          </p:cNvPr>
          <p:cNvSpPr/>
          <p:nvPr/>
        </p:nvSpPr>
        <p:spPr>
          <a:xfrm>
            <a:off x="9053326" y="474320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CD4CFE-135C-B8A0-6E52-D43DEAC343E4}"/>
              </a:ext>
            </a:extLst>
          </p:cNvPr>
          <p:cNvSpPr txBox="1"/>
          <p:nvPr/>
        </p:nvSpPr>
        <p:spPr>
          <a:xfrm>
            <a:off x="7600404" y="468033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제작회사명</a:t>
            </a:r>
          </a:p>
        </p:txBody>
      </p:sp>
      <p:sp>
        <p:nvSpPr>
          <p:cNvPr id="67" name="矩形 20">
            <a:extLst>
              <a:ext uri="{FF2B5EF4-FFF2-40B4-BE49-F238E27FC236}">
                <a16:creationId xmlns:a16="http://schemas.microsoft.com/office/drawing/2014/main" id="{0BBBDE89-4290-80B6-6D2A-AD9330F55E10}"/>
              </a:ext>
            </a:extLst>
          </p:cNvPr>
          <p:cNvSpPr/>
          <p:nvPr/>
        </p:nvSpPr>
        <p:spPr>
          <a:xfrm>
            <a:off x="9053326" y="5181584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E223BC-2111-4E8A-E4A2-C17BF6A4085C}"/>
              </a:ext>
            </a:extLst>
          </p:cNvPr>
          <p:cNvSpPr txBox="1"/>
          <p:nvPr/>
        </p:nvSpPr>
        <p:spPr>
          <a:xfrm>
            <a:off x="7600404" y="5118714"/>
            <a:ext cx="10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가격</a:t>
            </a:r>
          </a:p>
        </p:txBody>
      </p:sp>
      <p:sp>
        <p:nvSpPr>
          <p:cNvPr id="69" name="矩形 20">
            <a:extLst>
              <a:ext uri="{FF2B5EF4-FFF2-40B4-BE49-F238E27FC236}">
                <a16:creationId xmlns:a16="http://schemas.microsoft.com/office/drawing/2014/main" id="{7FFFDCBC-0B45-643B-F5B2-16F6697D450D}"/>
              </a:ext>
            </a:extLst>
          </p:cNvPr>
          <p:cNvSpPr/>
          <p:nvPr/>
        </p:nvSpPr>
        <p:spPr>
          <a:xfrm>
            <a:off x="9052483" y="5652665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10B03E-3059-007C-7B4A-6C2BE51ED18E}"/>
              </a:ext>
            </a:extLst>
          </p:cNvPr>
          <p:cNvSpPr txBox="1"/>
          <p:nvPr/>
        </p:nvSpPr>
        <p:spPr>
          <a:xfrm>
            <a:off x="7600404" y="5589795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수량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BE5634-0F1C-3861-02E0-03D740CF1373}"/>
              </a:ext>
            </a:extLst>
          </p:cNvPr>
          <p:cNvSpPr txBox="1"/>
          <p:nvPr/>
        </p:nvSpPr>
        <p:spPr>
          <a:xfrm>
            <a:off x="9883793" y="5103825"/>
            <a:ext cx="2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A0802-B6F4-F548-2B90-587C8FF428A0}"/>
              </a:ext>
            </a:extLst>
          </p:cNvPr>
          <p:cNvSpPr txBox="1"/>
          <p:nvPr/>
        </p:nvSpPr>
        <p:spPr>
          <a:xfrm>
            <a:off x="9883793" y="5619960"/>
            <a:ext cx="2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</a:t>
            </a:r>
          </a:p>
        </p:txBody>
      </p:sp>
      <p:sp>
        <p:nvSpPr>
          <p:cNvPr id="73" name="矩形 20">
            <a:extLst>
              <a:ext uri="{FF2B5EF4-FFF2-40B4-BE49-F238E27FC236}">
                <a16:creationId xmlns:a16="http://schemas.microsoft.com/office/drawing/2014/main" id="{7049FD47-9F78-AAD4-959F-FD3170FCA132}"/>
              </a:ext>
            </a:extLst>
          </p:cNvPr>
          <p:cNvSpPr/>
          <p:nvPr/>
        </p:nvSpPr>
        <p:spPr>
          <a:xfrm>
            <a:off x="9052483" y="6124385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48DE91-E96C-FE57-9224-1F74CD9F631F}"/>
              </a:ext>
            </a:extLst>
          </p:cNvPr>
          <p:cNvSpPr txBox="1"/>
          <p:nvPr/>
        </p:nvSpPr>
        <p:spPr>
          <a:xfrm>
            <a:off x="7599561" y="6061515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판매종료일</a:t>
            </a:r>
          </a:p>
        </p:txBody>
      </p:sp>
      <p:sp>
        <p:nvSpPr>
          <p:cNvPr id="75" name="矩形 20">
            <a:extLst>
              <a:ext uri="{FF2B5EF4-FFF2-40B4-BE49-F238E27FC236}">
                <a16:creationId xmlns:a16="http://schemas.microsoft.com/office/drawing/2014/main" id="{1A0A3156-A89E-0B10-4259-0F05DF22427F}"/>
              </a:ext>
            </a:extLst>
          </p:cNvPr>
          <p:cNvSpPr/>
          <p:nvPr/>
        </p:nvSpPr>
        <p:spPr>
          <a:xfrm>
            <a:off x="9695230" y="6123746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矩形 20">
            <a:extLst>
              <a:ext uri="{FF2B5EF4-FFF2-40B4-BE49-F238E27FC236}">
                <a16:creationId xmlns:a16="http://schemas.microsoft.com/office/drawing/2014/main" id="{7BDB3545-9ED6-4836-DB27-DD81EC1554F4}"/>
              </a:ext>
            </a:extLst>
          </p:cNvPr>
          <p:cNvSpPr/>
          <p:nvPr/>
        </p:nvSpPr>
        <p:spPr>
          <a:xfrm>
            <a:off x="10337977" y="6123745"/>
            <a:ext cx="315143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96CC1D-ECA2-7CA2-5457-76202B286ECA}"/>
              </a:ext>
            </a:extLst>
          </p:cNvPr>
          <p:cNvSpPr txBox="1"/>
          <p:nvPr/>
        </p:nvSpPr>
        <p:spPr>
          <a:xfrm>
            <a:off x="9394211" y="609104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4EC930-620B-71C7-8421-A7E26DA5466F}"/>
              </a:ext>
            </a:extLst>
          </p:cNvPr>
          <p:cNvSpPr txBox="1"/>
          <p:nvPr/>
        </p:nvSpPr>
        <p:spPr>
          <a:xfrm>
            <a:off x="10026069" y="611695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877A88CD-44A6-A9F0-21CD-96A04BBC3139}"/>
              </a:ext>
            </a:extLst>
          </p:cNvPr>
          <p:cNvCxnSpPr/>
          <p:nvPr/>
        </p:nvCxnSpPr>
        <p:spPr>
          <a:xfrm>
            <a:off x="6797421" y="394120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51522CB-17CE-1BFC-3DB8-30048016E13D}"/>
              </a:ext>
            </a:extLst>
          </p:cNvPr>
          <p:cNvSpPr txBox="1"/>
          <p:nvPr/>
        </p:nvSpPr>
        <p:spPr>
          <a:xfrm>
            <a:off x="7110332" y="347589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상품 정보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31707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517DEE-6D11-4C4F-3E07-137BFD8B946D}"/>
              </a:ext>
            </a:extLst>
          </p:cNvPr>
          <p:cNvGraphicFramePr>
            <a:graphicFrameLocks noGrp="1"/>
          </p:cNvGraphicFramePr>
          <p:nvPr/>
        </p:nvGraphicFramePr>
        <p:xfrm>
          <a:off x="559787" y="1032174"/>
          <a:ext cx="5536213" cy="41624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93771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42442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9433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1680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판매 종료일이 된 상품의 상태를 판매 완료로 바꿀 것을 요청한다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행당 상품의 상태를 판매완료로 바꾼다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8DF15F-9826-34CD-57A4-019C99C61338}"/>
              </a:ext>
            </a:extLst>
          </p:cNvPr>
          <p:cNvSpPr txBox="1"/>
          <p:nvPr/>
        </p:nvSpPr>
        <p:spPr>
          <a:xfrm>
            <a:off x="559787" y="471764"/>
            <a:ext cx="67216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상품 판매완료 이벤트</a:t>
            </a:r>
          </a:p>
        </p:txBody>
      </p:sp>
    </p:spTree>
    <p:extLst>
      <p:ext uri="{BB962C8B-B14F-4D97-AF65-F5344CB8AC3E}">
        <p14:creationId xmlns:p14="http://schemas.microsoft.com/office/powerpoint/2010/main" val="399489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/>
        </p:nvGraphicFramePr>
        <p:xfrm>
          <a:off x="881063" y="871537"/>
          <a:ext cx="5214937" cy="42452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192041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53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판매한 상품에 대한 총액 및 평균 구매만족도를 출력한다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759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 통계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B7744-01C9-C431-CC2A-33643C2EBA9C}"/>
              </a:ext>
            </a:extLst>
          </p:cNvPr>
          <p:cNvSpPr txBox="1"/>
          <p:nvPr/>
        </p:nvSpPr>
        <p:spPr>
          <a:xfrm>
            <a:off x="7377843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7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52DAA507-ADF0-80A6-0E25-1A56137F8C3F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8F639B-6139-A5BE-04C9-232D84458006}"/>
              </a:ext>
            </a:extLst>
          </p:cNvPr>
          <p:cNvSpPr txBox="1"/>
          <p:nvPr/>
        </p:nvSpPr>
        <p:spPr>
          <a:xfrm>
            <a:off x="7129462" y="86512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 통계 조회</a:t>
            </a:r>
            <a:endParaRPr kumimoji="1" lang="en-US" altLang="ko-Kore-KR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646BA8C-BD8A-A188-DB13-2EBFA2928F25}"/>
              </a:ext>
            </a:extLst>
          </p:cNvPr>
          <p:cNvCxnSpPr>
            <a:cxnSpLocks/>
          </p:cNvCxnSpPr>
          <p:nvPr/>
        </p:nvCxnSpPr>
        <p:spPr>
          <a:xfrm>
            <a:off x="7333068" y="1330434"/>
            <a:ext cx="0" cy="13811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AF86C6-97B8-CB66-214E-389FFF6AEFF7}"/>
              </a:ext>
            </a:extLst>
          </p:cNvPr>
          <p:cNvSpPr txBox="1"/>
          <p:nvPr/>
        </p:nvSpPr>
        <p:spPr>
          <a:xfrm>
            <a:off x="6800550" y="14699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F86C-5896-8B93-67BC-C99C66A8F9D9}"/>
              </a:ext>
            </a:extLst>
          </p:cNvPr>
          <p:cNvSpPr txBox="1"/>
          <p:nvPr/>
        </p:nvSpPr>
        <p:spPr>
          <a:xfrm>
            <a:off x="8753249" y="14705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5,200,000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B5174-1034-56B1-8D84-095507A7A220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4.5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ABA90A-9D14-ABBC-2319-DBE680538B41}"/>
              </a:ext>
            </a:extLst>
          </p:cNvPr>
          <p:cNvSpPr txBox="1"/>
          <p:nvPr/>
        </p:nvSpPr>
        <p:spPr>
          <a:xfrm>
            <a:off x="7377843" y="1836012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1AC9E2-D77E-82BD-6B82-20A76A155F04}"/>
              </a:ext>
            </a:extLst>
          </p:cNvPr>
          <p:cNvSpPr txBox="1"/>
          <p:nvPr/>
        </p:nvSpPr>
        <p:spPr>
          <a:xfrm>
            <a:off x="6800550" y="18360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4C0E20-941E-382E-79D5-AE96303A2F4A}"/>
              </a:ext>
            </a:extLst>
          </p:cNvPr>
          <p:cNvSpPr txBox="1"/>
          <p:nvPr/>
        </p:nvSpPr>
        <p:spPr>
          <a:xfrm>
            <a:off x="8753249" y="1836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9,250,000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ECA59-A76F-95C7-CA74-5A68150DD276}"/>
              </a:ext>
            </a:extLst>
          </p:cNvPr>
          <p:cNvSpPr txBox="1"/>
          <p:nvPr/>
        </p:nvSpPr>
        <p:spPr>
          <a:xfrm>
            <a:off x="10357107" y="1836012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4.32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1C0FA-B73E-2E86-2922-04E7FA0CDD76}"/>
              </a:ext>
            </a:extLst>
          </p:cNvPr>
          <p:cNvSpPr txBox="1"/>
          <p:nvPr/>
        </p:nvSpPr>
        <p:spPr>
          <a:xfrm>
            <a:off x="7377843" y="2204716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9F53A-D94B-2077-42C5-4940A4F8364D}"/>
              </a:ext>
            </a:extLst>
          </p:cNvPr>
          <p:cNvSpPr txBox="1"/>
          <p:nvPr/>
        </p:nvSpPr>
        <p:spPr>
          <a:xfrm>
            <a:off x="6800550" y="220471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2B877E-B695-197A-B32F-E585B736A4C4}"/>
              </a:ext>
            </a:extLst>
          </p:cNvPr>
          <p:cNvSpPr txBox="1"/>
          <p:nvPr/>
        </p:nvSpPr>
        <p:spPr>
          <a:xfrm>
            <a:off x="8753249" y="22053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6,100,000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F9097D-4E02-95FB-3CFA-6CC93371205E}"/>
              </a:ext>
            </a:extLst>
          </p:cNvPr>
          <p:cNvSpPr txBox="1"/>
          <p:nvPr/>
        </p:nvSpPr>
        <p:spPr>
          <a:xfrm>
            <a:off x="10357107" y="2204716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.9</a:t>
            </a:r>
            <a:endParaRPr kumimoji="1" lang="ko-Kore-KR" altLang="en-US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58E0754E-2615-DA8A-1AAD-ED17774D3F12}"/>
              </a:ext>
            </a:extLst>
          </p:cNvPr>
          <p:cNvCxnSpPr/>
          <p:nvPr/>
        </p:nvCxnSpPr>
        <p:spPr>
          <a:xfrm>
            <a:off x="6816551" y="2711559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87478DA-7C3A-35BF-89A9-A9542B24B139}"/>
              </a:ext>
            </a:extLst>
          </p:cNvPr>
          <p:cNvCxnSpPr/>
          <p:nvPr/>
        </p:nvCxnSpPr>
        <p:spPr>
          <a:xfrm>
            <a:off x="6816551" y="3092561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91FAE707-20C7-9B3F-98B3-8E77BDFFFFEC}"/>
              </a:ext>
            </a:extLst>
          </p:cNvPr>
          <p:cNvCxnSpPr>
            <a:cxnSpLocks/>
          </p:cNvCxnSpPr>
          <p:nvPr/>
        </p:nvCxnSpPr>
        <p:spPr>
          <a:xfrm>
            <a:off x="7333068" y="3092561"/>
            <a:ext cx="0" cy="17794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5C18232-C6DB-ACF2-44C0-CD5AD57407F1}"/>
              </a:ext>
            </a:extLst>
          </p:cNvPr>
          <p:cNvSpPr txBox="1"/>
          <p:nvPr/>
        </p:nvSpPr>
        <p:spPr>
          <a:xfrm>
            <a:off x="7047991" y="273422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</a:t>
            </a:r>
            <a:r>
              <a:rPr kumimoji="1" lang="ko-KR" altLang="en-US" dirty="0"/>
              <a:t>년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F2D28-EADB-AE61-6EC8-A9DE0479C7AD}"/>
              </a:ext>
            </a:extLst>
          </p:cNvPr>
          <p:cNvSpPr txBox="1"/>
          <p:nvPr/>
        </p:nvSpPr>
        <p:spPr>
          <a:xfrm>
            <a:off x="7377843" y="3211640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2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5E8FB2-38AA-B77D-0C0B-A015240B3B38}"/>
              </a:ext>
            </a:extLst>
          </p:cNvPr>
          <p:cNvSpPr txBox="1"/>
          <p:nvPr/>
        </p:nvSpPr>
        <p:spPr>
          <a:xfrm>
            <a:off x="6757686" y="3211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364D8A-682E-0C41-CB3C-0F61C2C647AD}"/>
              </a:ext>
            </a:extLst>
          </p:cNvPr>
          <p:cNvSpPr txBox="1"/>
          <p:nvPr/>
        </p:nvSpPr>
        <p:spPr>
          <a:xfrm>
            <a:off x="8753249" y="32122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5,900,000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028CCD-309E-11F6-9660-19593E025EBC}"/>
              </a:ext>
            </a:extLst>
          </p:cNvPr>
          <p:cNvSpPr txBox="1"/>
          <p:nvPr/>
        </p:nvSpPr>
        <p:spPr>
          <a:xfrm>
            <a:off x="10357107" y="3211640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3.95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973A8765-AF18-6574-0437-6C2DF4D5A33C}"/>
                  </a:ext>
                </a:extLst>
              </p14:cNvPr>
              <p14:cNvContentPartPr/>
              <p14:nvPr/>
            </p14:nvContentPartPr>
            <p14:xfrm>
              <a:off x="9113086" y="3955800"/>
              <a:ext cx="360" cy="36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973A8765-AF18-6574-0437-6C2DF4D5A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5446" y="39381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8518F591-9339-F5B4-E7F1-9BC286CF1549}"/>
                  </a:ext>
                </a:extLst>
              </p14:cNvPr>
              <p14:cNvContentPartPr/>
              <p14:nvPr/>
            </p14:nvContentPartPr>
            <p14:xfrm>
              <a:off x="9124606" y="4215000"/>
              <a:ext cx="360" cy="3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8518F591-9339-F5B4-E7F1-9BC286CF1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6966" y="41973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CEDE4220-B7EE-ABE3-434A-6B0F822BA6DA}"/>
                  </a:ext>
                </a:extLst>
              </p14:cNvPr>
              <p14:cNvContentPartPr/>
              <p14:nvPr/>
            </p14:nvContentPartPr>
            <p14:xfrm>
              <a:off x="9135406" y="4502280"/>
              <a:ext cx="360" cy="36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CEDE4220-B7EE-ABE3-434A-6B0F822BA6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406" y="448428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93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E1D4549-79EF-726C-567D-FA4B7A2B361E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789158"/>
          <a:ext cx="5511499" cy="46532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311491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341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구매한 상품에 대한 총액 및 평균 구매만족도를 출력한다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371C6D-71B5-8666-0A59-73F0967C3530}"/>
              </a:ext>
            </a:extLst>
          </p:cNvPr>
          <p:cNvSpPr txBox="1"/>
          <p:nvPr/>
        </p:nvSpPr>
        <p:spPr>
          <a:xfrm>
            <a:off x="584501" y="228748"/>
            <a:ext cx="5759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통계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6F0FC-9685-9009-D5DD-B9BA88728238}"/>
              </a:ext>
            </a:extLst>
          </p:cNvPr>
          <p:cNvSpPr txBox="1"/>
          <p:nvPr/>
        </p:nvSpPr>
        <p:spPr>
          <a:xfrm>
            <a:off x="7377843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8853F92-DA2E-62FF-0076-7B93EC7EAB2E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237B0C-72BE-9758-864A-DC75585C800F}"/>
              </a:ext>
            </a:extLst>
          </p:cNvPr>
          <p:cNvSpPr txBox="1"/>
          <p:nvPr/>
        </p:nvSpPr>
        <p:spPr>
          <a:xfrm>
            <a:off x="7129462" y="86512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 통계 조회</a:t>
            </a:r>
            <a:endParaRPr kumimoji="1" lang="en-US" altLang="ko-Kore-KR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D53B688E-3C8C-AF10-4088-B51AE25DCB5A}"/>
              </a:ext>
            </a:extLst>
          </p:cNvPr>
          <p:cNvCxnSpPr>
            <a:cxnSpLocks/>
          </p:cNvCxnSpPr>
          <p:nvPr/>
        </p:nvCxnSpPr>
        <p:spPr>
          <a:xfrm>
            <a:off x="7333068" y="1330434"/>
            <a:ext cx="0" cy="13811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C1742F-8888-4073-1B3F-660E747440AE}"/>
              </a:ext>
            </a:extLst>
          </p:cNvPr>
          <p:cNvSpPr txBox="1"/>
          <p:nvPr/>
        </p:nvSpPr>
        <p:spPr>
          <a:xfrm>
            <a:off x="6800550" y="14699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80952-84E0-4A2D-7AFB-6EED8D3AF26E}"/>
              </a:ext>
            </a:extLst>
          </p:cNvPr>
          <p:cNvSpPr txBox="1"/>
          <p:nvPr/>
        </p:nvSpPr>
        <p:spPr>
          <a:xfrm>
            <a:off x="8753249" y="14705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1,500,000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C4F78-C259-D3FE-ED09-9C69DE20273E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4.5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7B397-FB98-A884-27FB-A312D700C83D}"/>
              </a:ext>
            </a:extLst>
          </p:cNvPr>
          <p:cNvSpPr txBox="1"/>
          <p:nvPr/>
        </p:nvSpPr>
        <p:spPr>
          <a:xfrm>
            <a:off x="7377843" y="1836012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8A0A4-F138-9D6B-2DFB-8F100D041CA3}"/>
              </a:ext>
            </a:extLst>
          </p:cNvPr>
          <p:cNvSpPr txBox="1"/>
          <p:nvPr/>
        </p:nvSpPr>
        <p:spPr>
          <a:xfrm>
            <a:off x="6800550" y="18360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0856A-0FEB-B5FC-7C3D-19D9DA1374BB}"/>
              </a:ext>
            </a:extLst>
          </p:cNvPr>
          <p:cNvSpPr txBox="1"/>
          <p:nvPr/>
        </p:nvSpPr>
        <p:spPr>
          <a:xfrm>
            <a:off x="8753249" y="1836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1,250,000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D99993-527F-05E1-4CCF-06B9C470B395}"/>
              </a:ext>
            </a:extLst>
          </p:cNvPr>
          <p:cNvSpPr txBox="1"/>
          <p:nvPr/>
        </p:nvSpPr>
        <p:spPr>
          <a:xfrm>
            <a:off x="10357107" y="1836012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4.32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92421C-38B2-F308-1578-5EB9066E8A92}"/>
              </a:ext>
            </a:extLst>
          </p:cNvPr>
          <p:cNvSpPr txBox="1"/>
          <p:nvPr/>
        </p:nvSpPr>
        <p:spPr>
          <a:xfrm>
            <a:off x="7377843" y="2204716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DEFC26-06F2-A301-5D8C-90562BF2981C}"/>
              </a:ext>
            </a:extLst>
          </p:cNvPr>
          <p:cNvSpPr txBox="1"/>
          <p:nvPr/>
        </p:nvSpPr>
        <p:spPr>
          <a:xfrm>
            <a:off x="6800550" y="220471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9EAB05-4B35-27ED-3568-340E5E3DCFE6}"/>
              </a:ext>
            </a:extLst>
          </p:cNvPr>
          <p:cNvSpPr txBox="1"/>
          <p:nvPr/>
        </p:nvSpPr>
        <p:spPr>
          <a:xfrm>
            <a:off x="8753249" y="22053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2,100,000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5E4584-CFF7-8449-7D42-B268B12AEA05}"/>
              </a:ext>
            </a:extLst>
          </p:cNvPr>
          <p:cNvSpPr txBox="1"/>
          <p:nvPr/>
        </p:nvSpPr>
        <p:spPr>
          <a:xfrm>
            <a:off x="10357107" y="2204716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.9</a:t>
            </a:r>
            <a:endParaRPr kumimoji="1" lang="ko-Kore-KR" altLang="en-US" dirty="0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593F81A-19A3-6675-BF92-104E0838E40A}"/>
              </a:ext>
            </a:extLst>
          </p:cNvPr>
          <p:cNvCxnSpPr/>
          <p:nvPr/>
        </p:nvCxnSpPr>
        <p:spPr>
          <a:xfrm>
            <a:off x="6816551" y="2711559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C6BC67C5-E409-DCA5-BB30-BE511D4FA229}"/>
              </a:ext>
            </a:extLst>
          </p:cNvPr>
          <p:cNvCxnSpPr/>
          <p:nvPr/>
        </p:nvCxnSpPr>
        <p:spPr>
          <a:xfrm>
            <a:off x="6816551" y="3092561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7D3B64EA-8E34-F1DD-491C-E51A6A3BCE8A}"/>
              </a:ext>
            </a:extLst>
          </p:cNvPr>
          <p:cNvCxnSpPr>
            <a:cxnSpLocks/>
          </p:cNvCxnSpPr>
          <p:nvPr/>
        </p:nvCxnSpPr>
        <p:spPr>
          <a:xfrm>
            <a:off x="7333068" y="3092561"/>
            <a:ext cx="0" cy="17794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EE6E5FE-BAAC-0D64-AD7A-BCE1B514F0E7}"/>
              </a:ext>
            </a:extLst>
          </p:cNvPr>
          <p:cNvSpPr txBox="1"/>
          <p:nvPr/>
        </p:nvSpPr>
        <p:spPr>
          <a:xfrm>
            <a:off x="7047991" y="273422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</a:t>
            </a:r>
            <a:r>
              <a:rPr kumimoji="1" lang="ko-KR" altLang="en-US" dirty="0"/>
              <a:t>년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310ACE-6FB2-3744-86F2-8799B1E2FB6C}"/>
              </a:ext>
            </a:extLst>
          </p:cNvPr>
          <p:cNvSpPr txBox="1"/>
          <p:nvPr/>
        </p:nvSpPr>
        <p:spPr>
          <a:xfrm>
            <a:off x="7377843" y="3211640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3F5C0C-6AA1-8BE3-99B9-58E38CB3796E}"/>
              </a:ext>
            </a:extLst>
          </p:cNvPr>
          <p:cNvSpPr txBox="1"/>
          <p:nvPr/>
        </p:nvSpPr>
        <p:spPr>
          <a:xfrm>
            <a:off x="6757686" y="3211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E87E75-F0CA-9991-BF8F-9711A247C552}"/>
              </a:ext>
            </a:extLst>
          </p:cNvPr>
          <p:cNvSpPr txBox="1"/>
          <p:nvPr/>
        </p:nvSpPr>
        <p:spPr>
          <a:xfrm>
            <a:off x="8753249" y="32122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1,900,000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A5793A-1315-061E-9E50-E5A67A6CC603}"/>
              </a:ext>
            </a:extLst>
          </p:cNvPr>
          <p:cNvSpPr txBox="1"/>
          <p:nvPr/>
        </p:nvSpPr>
        <p:spPr>
          <a:xfrm>
            <a:off x="10357107" y="3211640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3.95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12A4F24A-EFDC-C6E4-F4A6-389DBF3FC6A4}"/>
                  </a:ext>
                </a:extLst>
              </p14:cNvPr>
              <p14:cNvContentPartPr/>
              <p14:nvPr/>
            </p14:nvContentPartPr>
            <p14:xfrm>
              <a:off x="9113086" y="3955800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12A4F24A-EFDC-C6E4-F4A6-389DBF3FC6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5446" y="39381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75EB10A-1F3A-CE91-2B06-4DDEC1F0334D}"/>
                  </a:ext>
                </a:extLst>
              </p14:cNvPr>
              <p14:cNvContentPartPr/>
              <p14:nvPr/>
            </p14:nvContentPartPr>
            <p14:xfrm>
              <a:off x="9124606" y="4215000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75EB10A-1F3A-CE91-2B06-4DDEC1F033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6966" y="41973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B5DF88E8-51CF-0B0C-2058-8BA502740848}"/>
                  </a:ext>
                </a:extLst>
              </p14:cNvPr>
              <p14:cNvContentPartPr/>
              <p14:nvPr/>
            </p14:nvContentPartPr>
            <p14:xfrm>
              <a:off x="9135406" y="4502280"/>
              <a:ext cx="36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B5DF88E8-51CF-0B0C-2058-8BA5027408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406" y="448428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1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 또는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개월이 지난 구매내역 자동 삭제 이벤트가 구매내역 삭제를 요청한다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구매내역이 사용자의 기록에서 삭제된다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6473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상품 구매 내역 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A6E78-AB77-595F-CA1F-4B1453295264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CBA7537B-5D07-BDA9-2F33-21223B4BEDD0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F11CBA-7D57-4267-D953-32DFE2306B72}"/>
              </a:ext>
            </a:extLst>
          </p:cNvPr>
          <p:cNvSpPr txBox="1"/>
          <p:nvPr/>
        </p:nvSpPr>
        <p:spPr>
          <a:xfrm>
            <a:off x="7129462" y="86512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 삭제</a:t>
            </a:r>
            <a:endParaRPr kumimoji="1" lang="en-US" altLang="ko-Kore-KR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4CDF490-4199-B58C-2188-2D8E097A8630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614268-EB98-5E2F-3006-91E1163BC576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F7CB7-3AD2-9363-EC31-8823FB089FAE}"/>
              </a:ext>
            </a:extLst>
          </p:cNvPr>
          <p:cNvSpPr txBox="1"/>
          <p:nvPr/>
        </p:nvSpPr>
        <p:spPr>
          <a:xfrm>
            <a:off x="8753249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D3E99-4839-C834-9BA0-0677B5B86E44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022/4/12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785D2-CB92-F96D-501E-89DD952B6654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99EDEB-3A17-98EC-1969-65F1FBB1B866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BCF03-E669-C192-2F38-04BA71A696F9}"/>
              </a:ext>
            </a:extLst>
          </p:cNvPr>
          <p:cNvSpPr txBox="1"/>
          <p:nvPr/>
        </p:nvSpPr>
        <p:spPr>
          <a:xfrm>
            <a:off x="8753249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FF17F8-A778-726C-001A-86399F645976}"/>
              </a:ext>
            </a:extLst>
          </p:cNvPr>
          <p:cNvSpPr txBox="1"/>
          <p:nvPr/>
        </p:nvSpPr>
        <p:spPr>
          <a:xfrm>
            <a:off x="10357107" y="1816619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022/4/24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5D16B-ED01-BC20-D7AA-5B23BE958C27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580840-ED03-CC67-DD73-508A1508DD6D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66D3-FA9B-DA5D-F03F-7505B2B9CD6C}"/>
              </a:ext>
            </a:extLst>
          </p:cNvPr>
          <p:cNvSpPr txBox="1"/>
          <p:nvPr/>
        </p:nvSpPr>
        <p:spPr>
          <a:xfrm>
            <a:off x="8753249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C9833-E7C7-08DF-5171-2F42A11FE859}"/>
              </a:ext>
            </a:extLst>
          </p:cNvPr>
          <p:cNvSpPr txBox="1"/>
          <p:nvPr/>
        </p:nvSpPr>
        <p:spPr>
          <a:xfrm>
            <a:off x="10357107" y="215153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022/3/17</a:t>
            </a:r>
            <a:endParaRPr kumimoji="1" lang="ko-Kore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77D4285-13AC-4D6F-9D23-9912D572AE6B}"/>
              </a:ext>
            </a:extLst>
          </p:cNvPr>
          <p:cNvSpPr/>
          <p:nvPr/>
        </p:nvSpPr>
        <p:spPr>
          <a:xfrm>
            <a:off x="7025788" y="3455162"/>
            <a:ext cx="4375947" cy="6429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</a:t>
            </a:r>
            <a:r>
              <a:rPr kumimoji="1" lang="ko-Kore-KR" altLang="en-US" dirty="0">
                <a:solidFill>
                  <a:schemeClr val="tx1"/>
                </a:solidFill>
              </a:rPr>
              <a:t>개월이 지난 기록만 삭제 할 수 있습니다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E0EAB7C-ECEC-84C1-EFF9-34C7C4857D12}"/>
              </a:ext>
            </a:extLst>
          </p:cNvPr>
          <p:cNvSpPr/>
          <p:nvPr/>
        </p:nvSpPr>
        <p:spPr>
          <a:xfrm>
            <a:off x="7025787" y="4645597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정말로 삭제하시겠습니까</a:t>
            </a:r>
            <a:r>
              <a:rPr kumimoji="1" lang="en-US" altLang="ko-Kore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14BB754-A231-E1A6-B942-61F01158D08C}"/>
              </a:ext>
            </a:extLst>
          </p:cNvPr>
          <p:cNvSpPr/>
          <p:nvPr/>
        </p:nvSpPr>
        <p:spPr>
          <a:xfrm>
            <a:off x="10357107" y="5388085"/>
            <a:ext cx="862987" cy="242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아니요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E005482-9E3E-B7E7-6E7E-C8FDDDA036F9}"/>
              </a:ext>
            </a:extLst>
          </p:cNvPr>
          <p:cNvSpPr/>
          <p:nvPr/>
        </p:nvSpPr>
        <p:spPr>
          <a:xfrm>
            <a:off x="9312480" y="5389154"/>
            <a:ext cx="862987" cy="242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99211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/>
        </p:nvGraphicFramePr>
        <p:xfrm>
          <a:off x="881063" y="871537"/>
          <a:ext cx="5214937" cy="50325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09318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1969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매월 말일이 되면 구매 통계 정보 공지 이벤트가 공지를 보낼 것을 요청한다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이메일 시스템에 공지 내용 송신을 요청한다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1969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이메일 시스템이 공지내용을 사용자 이메일에 보낸다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8267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6473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통계 정보 공지</a:t>
            </a:r>
          </a:p>
        </p:txBody>
      </p:sp>
    </p:spTree>
    <p:extLst>
      <p:ext uri="{BB962C8B-B14F-4D97-AF65-F5344CB8AC3E}">
        <p14:creationId xmlns:p14="http://schemas.microsoft.com/office/powerpoint/2010/main" val="329053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B5AD592-DD4C-3C36-96DE-DD6E8B5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22412"/>
              </p:ext>
            </p:extLst>
          </p:nvPr>
        </p:nvGraphicFramePr>
        <p:xfrm>
          <a:off x="750334" y="1080394"/>
          <a:ext cx="5214937" cy="49249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9216">
                  <a:extLst>
                    <a:ext uri="{9D8B030D-6E8A-4147-A177-3AD203B41FA5}">
                      <a16:colId xmlns:a16="http://schemas.microsoft.com/office/drawing/2014/main" val="3503872160"/>
                    </a:ext>
                  </a:extLst>
                </a:gridCol>
                <a:gridCol w="2675721">
                  <a:extLst>
                    <a:ext uri="{9D8B030D-6E8A-4147-A177-3AD203B41FA5}">
                      <a16:colId xmlns:a16="http://schemas.microsoft.com/office/drawing/2014/main" val="2654836194"/>
                    </a:ext>
                  </a:extLst>
                </a:gridCol>
              </a:tblGrid>
              <a:tr h="836974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Actor Action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System Response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893293"/>
                  </a:ext>
                </a:extLst>
              </a:tr>
              <a:tr h="2243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1.</a:t>
                      </a:r>
                      <a:r>
                        <a:rPr lang="ko-KR" altLang="en-US" sz="1600" dirty="0"/>
                        <a:t>  구매자가 검색 조건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상품명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평균 구매만족도 중에 하나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을 선택하여 입력한다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상품 리스트를 상품명의 오름차순으로 출력한다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4291626"/>
                  </a:ext>
                </a:extLst>
              </a:tr>
              <a:tr h="1844254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Extensions</a:t>
                      </a:r>
                    </a:p>
                    <a:p>
                      <a:r>
                        <a:rPr lang="en-US" altLang="ko-KR" sz="1600" dirty="0"/>
                        <a:t>2</a:t>
                      </a:r>
                      <a:r>
                        <a:rPr lang="ko-Kore-KR" altLang="en-US" sz="1600" dirty="0"/>
                        <a:t>번 이후에 </a:t>
                      </a:r>
                      <a:r>
                        <a:rPr lang="ko-KR" altLang="en-US" sz="1600" dirty="0"/>
                        <a:t>사용자가 정렬 기준을 평균 구매만족도로 변경할 수 있다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27714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F9C20-BC26-DC3B-ABDA-CA7CFE60C72B}"/>
              </a:ext>
            </a:extLst>
          </p:cNvPr>
          <p:cNvSpPr txBox="1"/>
          <p:nvPr/>
        </p:nvSpPr>
        <p:spPr>
          <a:xfrm>
            <a:off x="639124" y="526396"/>
            <a:ext cx="76315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R" altLang="en-US" sz="2500" dirty="0"/>
              <a:t>상품리스트 검색</a:t>
            </a:r>
            <a:endParaRPr kumimoji="1" lang="ko-Kore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C07B32-84DB-09DB-E5F8-2D9B6F4C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97" y="1326950"/>
            <a:ext cx="4782674" cy="4028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EC1BF-3896-658B-3B50-C9FCED3407F1}"/>
              </a:ext>
            </a:extLst>
          </p:cNvPr>
          <p:cNvSpPr txBox="1"/>
          <p:nvPr/>
        </p:nvSpPr>
        <p:spPr>
          <a:xfrm>
            <a:off x="8303741" y="1940011"/>
            <a:ext cx="10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상품리스트</a:t>
            </a:r>
            <a:r>
              <a:rPr kumimoji="1" lang="ko-KR" altLang="en-US" sz="900" dirty="0"/>
              <a:t> 검색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1580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1021</Words>
  <Application>Microsoft Macintosh PowerPoint</Application>
  <PresentationFormat>와이드스크린</PresentationFormat>
  <Paragraphs>323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박찬</cp:lastModifiedBy>
  <cp:revision>46</cp:revision>
  <dcterms:created xsi:type="dcterms:W3CDTF">2022-04-23T13:55:43Z</dcterms:created>
  <dcterms:modified xsi:type="dcterms:W3CDTF">2022-05-02T01:14:45Z</dcterms:modified>
</cp:coreProperties>
</file>