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bba174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bba174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bba174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bba174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bba174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bba174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1bba174b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1bba174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1bba174b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1bba174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bba174b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1bba174b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bba174b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1bba174b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1bba174b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1bba174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머신러닝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목표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높은 정확도로 분류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딥러닝 기술 (ex:CNN)을 사용할 수 없</a:t>
            </a:r>
            <a:r>
              <a:rPr lang="ko"/>
              <a:t>다. 즉 수업에서 사용한 기계학습 알고리즘만 사용가능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다른 머신러닝 딥러닝 기술과 비교하여 설계한 분류기를 평가한다.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Fashion MNIST 데이터셋의 일부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10k개의 data를 5k개의 train data와 5k개의 test data로 나눠서 진행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MNIST vs </a:t>
            </a:r>
            <a:r>
              <a:rPr lang="ko"/>
              <a:t>Fashion MNIST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57125" y="3370400"/>
            <a:ext cx="8475300" cy="15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MAP의 clustering이 깔끔한 MNIST와 달리, </a:t>
            </a:r>
            <a:r>
              <a:rPr lang="ko"/>
              <a:t>Fashion MNIST의 UMAP을 보면 (Shirt &amp; Coat &amp; Dress &amp; Pullover(sweater) &amp; T-shirt)을 분류하기 힘들다는 것을 알 수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특히 shirt는 경계를 구분하기 어렵다.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300" y="1126975"/>
            <a:ext cx="2838004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450" y="1069800"/>
            <a:ext cx="2599698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fashion MNIST의 plot confusion matrix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089100" y="1170125"/>
            <a:ext cx="37431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정확도 86.02%의 voting 분류기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shirts의 분류가 특히 안 되고 있</a:t>
            </a:r>
            <a:r>
              <a:rPr lang="ko"/>
              <a:t>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이전 슬라이드에서 봤듯이 (</a:t>
            </a:r>
            <a:r>
              <a:rPr lang="ko"/>
              <a:t>Shirt, Coat, Dress, sweater, T-shirt)의 분류가 잘 안 된다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0" y="1017725"/>
            <a:ext cx="4222426" cy="40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아이디어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2427325" y="1778225"/>
            <a:ext cx="1436100" cy="1160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coarse grained classification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5336450" y="1778225"/>
            <a:ext cx="1436100" cy="1160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refine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grained classification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1586575" y="2083350"/>
            <a:ext cx="528300" cy="4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4384050" y="2083350"/>
            <a:ext cx="528300" cy="4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7114600" y="2083350"/>
            <a:ext cx="528300" cy="4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61300" y="212745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data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7845700" y="212745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predict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279725" y="3749850"/>
            <a:ext cx="565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분류하기 어려운 부분에 특화된 분류기를 만드는 것이 목적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따라서 분류하기 쉬운 부분과 그렇지 않은 부분으로 나누고 다시 분류한</a:t>
            </a:r>
            <a:r>
              <a:rPr lang="ko"/>
              <a:t>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coarse grained classification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test data를 TOP(잘 분류가 되지 않았던 label)과 그 밖의 것들로 분류한다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refined grained classification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TOP은 </a:t>
            </a:r>
            <a:r>
              <a:rPr lang="ko"/>
              <a:t>(Shirt, Coat, Dress, sweater, T-shirt)으로 분류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그밖의 것은 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평가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주어진 data가 온전한 fashion MNIST가 아니므로 기존의 모델도 주어진 데이터셋으로 학습시키고 평가해야한</a:t>
            </a:r>
            <a:r>
              <a:rPr lang="ko"/>
              <a:t>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222222"/>
                </a:solidFill>
                <a:highlight>
                  <a:srgbClr val="FFFFFF"/>
                </a:highlight>
              </a:rPr>
              <a:t>https://github.com/zalandoresearch/fashion-mnist(</a:t>
            </a:r>
            <a:r>
              <a:rPr lang="ko" sz="1000">
                <a:solidFill>
                  <a:srgbClr val="222222"/>
                </a:solidFill>
                <a:highlight>
                  <a:srgbClr val="FFFFFF"/>
                </a:highlight>
              </a:rPr>
              <a:t>Xiao, Han, Kashif Rasul, and Roland Vollgraf. "Fashion-mnist: a novel image dataset for benchmarking machine learning algorithms."</a:t>
            </a:r>
            <a:r>
              <a:rPr lang="ko" sz="1000">
                <a:solidFill>
                  <a:srgbClr val="222222"/>
                </a:solidFill>
                <a:highlight>
                  <a:srgbClr val="FFFFFF"/>
                </a:highlight>
              </a:rPr>
              <a:t>)을 레퍼런스로 하여 평가 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