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525A0-4C0A-6459-93AD-3E45DA167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F71152-45C2-3FA7-2815-E170BE238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DD3E2-8574-1894-F5D7-92FB29A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7C78D-11D5-013A-EB19-82DCB645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CFA8C-81F0-C19E-68D9-8452AEAB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1C4F-EB2F-9DCA-82A5-2456F29A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7B4E93-9310-6E7F-C8A3-1FB92E079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29297-59F7-69E8-2229-458523FB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AFC8D-2C67-AD2A-55E0-F7A751FE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D808-A7AD-B23D-5B14-B227B956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2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762DEF-4E84-CF86-5EC8-3F91E375E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C4C7C-490C-9EE2-FF21-1E1636160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BB09B-B38F-1E4C-DB77-84CB8E0B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2D77B-15AD-4F31-38D4-0E34C3F4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FBDA3-4DBD-AFD8-865B-A5263019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9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09738-99C7-386A-06D0-5F0949CF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BAAEE-EFAF-B6D4-B543-DCB61CA1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17CF3-84F0-1D34-313A-EF643D20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16AE4-41DE-23A5-1EB9-F7772B6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C7B9C-DFEC-DCB0-2920-313FC004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77CC2-B22A-29F8-345D-B1D7CD8A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F733A-3A17-CEB0-5409-C7FFBB7AD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5B4DE-8D09-FDE3-F603-BEA5FE9B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09E70-966F-6AE9-6279-C5A20559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A4A-2AFD-8488-8FDD-94FA1ECA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05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A6BEE-B5A8-B8B4-3308-C140F9C4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5A0AA-93DB-8AE5-4A20-D001CB88C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FC0CE-BB04-FCC6-6A95-1A014DBCA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7A512-4E3B-A8E7-912B-9BAC318D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3F9F7-ED8A-F575-5D43-7E002D25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A9B78-E7FC-3295-C51A-57A41BE1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4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2E1B3-D975-9624-7C1F-D9F4022C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76BF7-80EB-CE79-CC06-C878D2D43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C00B2D-499F-3553-D03C-8CD8E75E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5F1AAE-1FB4-4DE6-445D-AC569ACB0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895A5D-7F04-BAF8-67F5-685EDD5C6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6B81B0-C713-3FB2-A5AE-A931D89D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44DD3A-5A6F-7E73-8435-6D46ED6F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24FBB-009C-FDFE-38F4-31DC39CF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6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71D78-663F-8322-0935-F6121662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4FB211-AC4F-D09B-6D60-58958642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27A06-CD9F-8D1E-E96F-55B39AEA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8AEC6-5349-C4A5-E563-8CD5763A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7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24B10-04A6-025E-5529-86BAFCA5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FCC0A-E08C-76B6-4C83-75E3C70D1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58E56-7850-2F50-7599-0EE389E5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1EFE3-275C-BD73-55E8-8D2C34ED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092CA-FEF4-BDC5-3135-B2147BA7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F6AC6-5949-CA32-DE09-B70602C34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448DD-63DA-9B22-42F0-2D0C0978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F8BB2-AC7D-63E1-81F0-B7F20EE1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55405-2F00-6F28-2B9E-404ED2C6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35918-1A8C-150D-2186-1C981009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8869FF-AA6D-FA01-965F-B81556B52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9DE5E-963A-7EB4-A47B-D4A4FF406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CBAE0-E8C0-E5C1-7CFE-1017A484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34AAF-923C-CF4F-BCC6-0F6ED5A8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5BFF0-3828-D8B0-BDA0-02628C9A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1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89DCE-CF76-7199-B02A-B072BA40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AA748-5D8A-50B9-BE79-C62A0111E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612B0-9D96-8AE2-BE09-DBB47A376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94AE8-81F3-4A49-8D91-3B953F16CFD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BE6A-7160-4BAF-D3D2-EC2DAE643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3AA1-0E96-78DE-8F09-754D946D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7218-1C26-4CE0-A947-BE08E3E658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4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13AE2-03B2-3C5D-A443-C47286C89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7287"/>
            <a:ext cx="9144000" cy="1102323"/>
          </a:xfrm>
        </p:spPr>
        <p:txBody>
          <a:bodyPr/>
          <a:lstStyle/>
          <a:p>
            <a:r>
              <a:rPr lang="en-US" altLang="ko-KR" dirty="0"/>
              <a:t>Tailor-Net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932774-996B-6C16-B73F-3406B53F2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mixture of NN model </a:t>
            </a:r>
          </a:p>
          <a:p>
            <a:r>
              <a:rPr lang="en-US" altLang="ko-KR" dirty="0"/>
              <a:t>using joint, shape, style variation jointly </a:t>
            </a:r>
          </a:p>
          <a:p>
            <a:r>
              <a:rPr lang="en-US" altLang="ko-KR" dirty="0"/>
              <a:t>for 3D cloth deformation</a:t>
            </a:r>
          </a:p>
          <a:p>
            <a:r>
              <a:rPr lang="en-US" altLang="ko-KR" dirty="0"/>
              <a:t>trained on static pose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FC9C9-E3B7-CAAE-B7FE-04A54BF1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242" y="494950"/>
            <a:ext cx="5296638" cy="61155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PBS(</a:t>
            </a:r>
            <a:r>
              <a:rPr lang="ko-KR" altLang="en-US" dirty="0"/>
              <a:t>물리 기반 </a:t>
            </a:r>
            <a:r>
              <a:rPr lang="ko-KR" altLang="en-US" dirty="0" err="1"/>
              <a:t>시뮬</a:t>
            </a:r>
            <a:r>
              <a:rPr lang="en-US" altLang="ko-KR" dirty="0"/>
              <a:t>)</a:t>
            </a:r>
            <a:r>
              <a:rPr lang="ko-KR" altLang="en-US" dirty="0"/>
              <a:t>보다 </a:t>
            </a:r>
            <a:r>
              <a:rPr lang="en-US" altLang="ko-KR" dirty="0"/>
              <a:t>1000</a:t>
            </a:r>
            <a:r>
              <a:rPr lang="ko-KR" altLang="en-US" dirty="0"/>
              <a:t>배 빠르게 </a:t>
            </a:r>
            <a:r>
              <a:rPr lang="en-US" altLang="ko-KR" dirty="0"/>
              <a:t>3D</a:t>
            </a:r>
            <a:r>
              <a:rPr lang="ko-KR" altLang="en-US" dirty="0"/>
              <a:t> 의류 변형은 추론 신경망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인자</a:t>
            </a:r>
            <a:r>
              <a:rPr lang="en-US" altLang="ko-KR" dirty="0"/>
              <a:t>(pose, shape, style)</a:t>
            </a:r>
          </a:p>
          <a:p>
            <a:endParaRPr lang="en-US" altLang="ko-KR" dirty="0"/>
          </a:p>
          <a:p>
            <a:r>
              <a:rPr lang="ko-KR" altLang="en-US" dirty="0"/>
              <a:t>고주파</a:t>
            </a:r>
            <a:r>
              <a:rPr lang="en-US" altLang="ko-KR" dirty="0"/>
              <a:t>(</a:t>
            </a:r>
            <a:r>
              <a:rPr lang="ko-KR" altLang="en-US" dirty="0"/>
              <a:t>주름</a:t>
            </a:r>
            <a:r>
              <a:rPr lang="en-US" altLang="ko-KR" dirty="0"/>
              <a:t>)-mixture of shape style specific pose model-</a:t>
            </a:r>
            <a:r>
              <a:rPr lang="ko-KR" altLang="en-US" dirty="0"/>
              <a:t>와 저주파</a:t>
            </a:r>
            <a:r>
              <a:rPr lang="en-US" altLang="ko-KR" dirty="0"/>
              <a:t>-MLP-</a:t>
            </a:r>
            <a:r>
              <a:rPr lang="ko-KR" altLang="en-US" dirty="0"/>
              <a:t>로 나눠서 추론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Style</a:t>
            </a:r>
            <a:r>
              <a:rPr lang="ko-KR" altLang="en-US" dirty="0"/>
              <a:t>은 </a:t>
            </a:r>
            <a:r>
              <a:rPr lang="en-US" altLang="ko-KR" dirty="0"/>
              <a:t>interpenetration(</a:t>
            </a:r>
            <a:r>
              <a:rPr lang="ko-KR" altLang="en-US" dirty="0"/>
              <a:t>상호침투</a:t>
            </a:r>
            <a:r>
              <a:rPr lang="en-US" altLang="ko-KR" dirty="0"/>
              <a:t>,collision)</a:t>
            </a:r>
            <a:r>
              <a:rPr lang="ko-KR" altLang="en-US" dirty="0"/>
              <a:t>를 고려한 공간에서 </a:t>
            </a:r>
            <a:r>
              <a:rPr lang="en-US" altLang="ko-KR" dirty="0"/>
              <a:t>canonical pose(</a:t>
            </a:r>
            <a:r>
              <a:rPr lang="ko-KR" altLang="en-US" dirty="0"/>
              <a:t>고정된 표준자세</a:t>
            </a:r>
            <a:r>
              <a:rPr lang="en-US" altLang="ko-KR" dirty="0"/>
              <a:t>)</a:t>
            </a:r>
            <a:r>
              <a:rPr lang="ko-KR" altLang="en-US" dirty="0"/>
              <a:t>에서 계산된다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2487D7-EA6D-4991-0EEA-42F8D5AD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11" y="336783"/>
            <a:ext cx="5296639" cy="5811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019EC0-27EE-8F2F-F4F4-FFA99D1C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0" y="6147844"/>
            <a:ext cx="526806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9A117-7D43-ADE0-8CA4-E74846816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132514"/>
            <a:ext cx="5045279" cy="5044449"/>
          </a:xfrm>
        </p:spPr>
        <p:txBody>
          <a:bodyPr/>
          <a:lstStyle/>
          <a:p>
            <a:r>
              <a:rPr lang="ko-KR" altLang="en-US" dirty="0"/>
              <a:t>물리 </a:t>
            </a:r>
            <a:r>
              <a:rPr lang="ko-KR" altLang="en-US" dirty="0" err="1"/>
              <a:t>시뮬을</a:t>
            </a:r>
            <a:r>
              <a:rPr lang="ko-KR" altLang="en-US" dirty="0"/>
              <a:t> 기반으로 학습한 </a:t>
            </a:r>
            <a:r>
              <a:rPr lang="en-US" altLang="ko-KR" dirty="0"/>
              <a:t>Mixture of NN </a:t>
            </a:r>
          </a:p>
          <a:p>
            <a:endParaRPr lang="en-US" altLang="ko-KR" dirty="0"/>
          </a:p>
          <a:p>
            <a:r>
              <a:rPr lang="ko-KR" altLang="en-US" dirty="0"/>
              <a:t>실제 의류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?)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가질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1CCE69-73C1-44D9-432A-D08875C7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883477"/>
            <a:ext cx="1848108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B70A51-4ADC-A0EF-9E92-A9DEB0111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47" y="1316147"/>
            <a:ext cx="530616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4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454E4-783C-E685-7242-C5C61131E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82" y="1048624"/>
            <a:ext cx="5168817" cy="512833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PCA</a:t>
            </a:r>
            <a:r>
              <a:rPr lang="ko-KR" altLang="en-US" dirty="0"/>
              <a:t> </a:t>
            </a:r>
            <a:r>
              <a:rPr lang="en-US" altLang="ko-KR" dirty="0"/>
              <a:t>subspace</a:t>
            </a:r>
            <a:r>
              <a:rPr lang="ko-KR" altLang="en-US" dirty="0"/>
              <a:t>를 계산함으로써 </a:t>
            </a:r>
            <a:r>
              <a:rPr lang="en-US" altLang="ko-KR" dirty="0"/>
              <a:t>static(pose) style subspace</a:t>
            </a:r>
            <a:r>
              <a:rPr lang="ko-KR" altLang="en-US" dirty="0"/>
              <a:t>를 얻는다</a:t>
            </a:r>
            <a:r>
              <a:rPr lang="en-US" altLang="ko-KR" dirty="0"/>
              <a:t>.(</a:t>
            </a:r>
            <a:r>
              <a:rPr lang="ko-KR" altLang="en-US" dirty="0"/>
              <a:t>앞에서 </a:t>
            </a:r>
            <a:r>
              <a:rPr lang="en-US" altLang="ko-KR" dirty="0"/>
              <a:t>interpenetration</a:t>
            </a:r>
            <a:r>
              <a:rPr lang="ko-KR" altLang="en-US" dirty="0"/>
              <a:t> 고려한다 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[6]</a:t>
            </a:r>
            <a:r>
              <a:rPr lang="ko-KR" altLang="en-US" dirty="0"/>
              <a:t>이 </a:t>
            </a:r>
            <a:r>
              <a:rPr lang="ko-KR" altLang="en-US" dirty="0" err="1"/>
              <a:t>핵심인듯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SMPL</a:t>
            </a:r>
            <a:r>
              <a:rPr lang="ko-KR" altLang="en-US" dirty="0"/>
              <a:t>에 </a:t>
            </a:r>
            <a:r>
              <a:rPr lang="en-US" altLang="ko-KR" dirty="0"/>
              <a:t>PBS</a:t>
            </a:r>
            <a:r>
              <a:rPr lang="ko-KR" altLang="en-US" dirty="0"/>
              <a:t>로 옷을 입혀서 데이터셋 </a:t>
            </a:r>
            <a:r>
              <a:rPr lang="ko-KR" altLang="en-US" dirty="0" err="1"/>
              <a:t>만듬</a:t>
            </a:r>
            <a:r>
              <a:rPr lang="ko-KR" altLang="en-US" dirty="0"/>
              <a:t> </a:t>
            </a:r>
            <a:r>
              <a:rPr lang="en-US" altLang="ko-KR" dirty="0"/>
              <a:t>-&gt; blender</a:t>
            </a:r>
            <a:r>
              <a:rPr lang="ko-KR" altLang="en-US" dirty="0"/>
              <a:t>로 데이터셋 만들자</a:t>
            </a:r>
            <a:r>
              <a:rPr lang="en-US" altLang="ko-KR" dirty="0"/>
              <a:t>(tailor</a:t>
            </a:r>
            <a:r>
              <a:rPr lang="ko-KR" altLang="en-US" dirty="0"/>
              <a:t>와 다르게 동적으로도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1B6C5E-51EE-DB69-830E-216CCD2B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2" y="1724642"/>
            <a:ext cx="532521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8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C796E9-89E1-913D-B0E2-EB7B9FE2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9522" y="1275127"/>
            <a:ext cx="5296639" cy="490183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이전 연구</a:t>
            </a:r>
            <a:r>
              <a:rPr lang="en-US" altLang="ko-KR" dirty="0"/>
              <a:t>(GNN, UV-Decoder)</a:t>
            </a:r>
            <a:r>
              <a:rPr lang="ko-KR" altLang="en-US" dirty="0"/>
              <a:t>와 비교해서 간단한 </a:t>
            </a:r>
            <a:r>
              <a:rPr lang="en-US" altLang="ko-KR" dirty="0"/>
              <a:t>MLP(</a:t>
            </a:r>
            <a:r>
              <a:rPr lang="en-US" altLang="ko-KR" dirty="0" err="1"/>
              <a:t>TailorNet</a:t>
            </a:r>
            <a:r>
              <a:rPr lang="en-US" altLang="ko-KR" dirty="0"/>
              <a:t>)</a:t>
            </a:r>
            <a:r>
              <a:rPr lang="ko-KR" altLang="en-US" dirty="0"/>
              <a:t>의 성능이 더 뛰어났다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Deformation</a:t>
            </a:r>
            <a:r>
              <a:rPr lang="ko-KR" altLang="en-US" dirty="0"/>
              <a:t>을 </a:t>
            </a:r>
            <a:r>
              <a:rPr lang="en-US" altLang="ko-KR" dirty="0"/>
              <a:t>style shape pose</a:t>
            </a:r>
            <a:r>
              <a:rPr lang="ko-KR" altLang="en-US" dirty="0"/>
              <a:t>의 함수로 모델링 하는 것은 너무 </a:t>
            </a:r>
            <a:r>
              <a:rPr lang="en-US" altLang="ko-KR" dirty="0"/>
              <a:t>smooth</a:t>
            </a:r>
            <a:r>
              <a:rPr lang="ko-KR" altLang="en-US" dirty="0"/>
              <a:t>한 결과를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Training example</a:t>
            </a:r>
            <a:r>
              <a:rPr lang="ko-KR" altLang="en-US" dirty="0"/>
              <a:t>을 결합하는 것은 옷의 주름을 없앤다는 가설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67454-5215-464F-BF81-930E7E734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5" y="1854385"/>
            <a:ext cx="5296639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2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EC480-9F9E-5D78-3CF6-F65B54CA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582" y="696286"/>
            <a:ext cx="5099217" cy="5480677"/>
          </a:xfrm>
        </p:spPr>
        <p:txBody>
          <a:bodyPr/>
          <a:lstStyle/>
          <a:p>
            <a:r>
              <a:rPr lang="en-US" altLang="ko-KR" dirty="0"/>
              <a:t>Mixture of shape style specific model</a:t>
            </a:r>
            <a:r>
              <a:rPr lang="ko-KR" altLang="en-US" dirty="0"/>
              <a:t>에서 각 </a:t>
            </a:r>
            <a:r>
              <a:rPr lang="en-US" altLang="ko-KR" dirty="0"/>
              <a:t>model</a:t>
            </a:r>
            <a:r>
              <a:rPr lang="ko-KR" altLang="en-US" dirty="0"/>
              <a:t>은 </a:t>
            </a:r>
            <a:r>
              <a:rPr lang="en-US" altLang="ko-KR" dirty="0"/>
              <a:t>MLP</a:t>
            </a:r>
            <a:r>
              <a:rPr lang="ko-KR" altLang="en-US" dirty="0"/>
              <a:t>로 구현되어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mixture weight</a:t>
            </a:r>
            <a:r>
              <a:rPr lang="ko-KR" altLang="en-US" dirty="0"/>
              <a:t>는 의상과 모델간 </a:t>
            </a:r>
            <a:r>
              <a:rPr lang="en-US" altLang="ko-KR" dirty="0"/>
              <a:t>style shape </a:t>
            </a:r>
            <a:r>
              <a:rPr lang="ko-KR" altLang="en-US" dirty="0"/>
              <a:t>유사도로 구해진다</a:t>
            </a:r>
            <a:r>
              <a:rPr lang="en-US" altLang="ko-KR" dirty="0"/>
              <a:t>.(SMPL</a:t>
            </a:r>
            <a:r>
              <a:rPr lang="ko-KR" altLang="en-US" dirty="0"/>
              <a:t>의 </a:t>
            </a:r>
            <a:r>
              <a:rPr lang="en-US" altLang="ko-KR" dirty="0"/>
              <a:t>GMM</a:t>
            </a:r>
            <a:r>
              <a:rPr lang="ko-KR" altLang="en-US" dirty="0"/>
              <a:t>처럼</a:t>
            </a:r>
            <a:r>
              <a:rPr lang="en-US" altLang="ko-KR" dirty="0"/>
              <a:t>?)</a:t>
            </a:r>
          </a:p>
          <a:p>
            <a:endParaRPr lang="en-US" altLang="ko-KR" dirty="0"/>
          </a:p>
          <a:p>
            <a:r>
              <a:rPr lang="ko-KR" altLang="en-US" dirty="0"/>
              <a:t>정적자세에서만 학습했음에도 </a:t>
            </a:r>
            <a:r>
              <a:rPr lang="en-US" altLang="ko-KR" dirty="0"/>
              <a:t>animation</a:t>
            </a:r>
            <a:r>
              <a:rPr lang="ko-KR" altLang="en-US" dirty="0"/>
              <a:t>에서 좋은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57A74-CB1E-6E48-3C8B-2CB3F554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22" y="382763"/>
            <a:ext cx="5353797" cy="4163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BA1B8A-DC89-B782-3F81-1A8F7723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22" y="4662267"/>
            <a:ext cx="530616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9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226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Tailor-Net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Tailor-Net</dc:title>
  <dc:creator>윤영식</dc:creator>
  <cp:lastModifiedBy>윤영식</cp:lastModifiedBy>
  <cp:revision>1</cp:revision>
  <dcterms:created xsi:type="dcterms:W3CDTF">2022-06-24T01:50:35Z</dcterms:created>
  <dcterms:modified xsi:type="dcterms:W3CDTF">2022-06-24T04:42:57Z</dcterms:modified>
</cp:coreProperties>
</file>