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7" r:id="rId2"/>
    <p:sldMasterId id="2147483692" r:id="rId3"/>
  </p:sldMasterIdLst>
  <p:notesMasterIdLst>
    <p:notesMasterId r:id="rId20"/>
  </p:notesMasterIdLst>
  <p:sldIdLst>
    <p:sldId id="259" r:id="rId4"/>
    <p:sldId id="281" r:id="rId5"/>
    <p:sldId id="264" r:id="rId6"/>
    <p:sldId id="276" r:id="rId7"/>
    <p:sldId id="277" r:id="rId8"/>
    <p:sldId id="275" r:id="rId9"/>
    <p:sldId id="274" r:id="rId10"/>
    <p:sldId id="273" r:id="rId11"/>
    <p:sldId id="272" r:id="rId12"/>
    <p:sldId id="269" r:id="rId13"/>
    <p:sldId id="270" r:id="rId14"/>
    <p:sldId id="271" r:id="rId15"/>
    <p:sldId id="278" r:id="rId16"/>
    <p:sldId id="279" r:id="rId17"/>
    <p:sldId id="280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A2627-F4ED-4177-A9AA-570CA89A7D5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40AB9-4F1B-414E-BF9E-37570653E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0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3513" y="509588"/>
            <a:ext cx="4535487" cy="25527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62F7D-8E02-424F-91C9-6F78E300C774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28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0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3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9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3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3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3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7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85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79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90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6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24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6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55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2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47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75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753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06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03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004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228836" y="816102"/>
            <a:ext cx="11734331" cy="61569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486537" y="846950"/>
            <a:ext cx="112951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410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004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5617309" y="6532563"/>
            <a:ext cx="957385" cy="18256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F06851A3-D318-4C53-A7A2-1642C885FCDA}" type="slidenum">
              <a:rPr lang="ko-KR" altLang="en-US" sz="800" smtClean="0">
                <a:solidFill>
                  <a:prstClr val="white">
                    <a:lumMod val="50000"/>
                  </a:prstClr>
                </a:solidFill>
                <a:latin typeface="뫼비우스 Regular" pitchFamily="2" charset="-127"/>
                <a:ea typeface="뫼비우스 Regular" pitchFamily="2" charset="-127"/>
              </a:rPr>
              <a:pPr algn="ctr">
                <a:defRPr/>
              </a:pPr>
              <a:t>‹#›</a:t>
            </a:fld>
            <a:endParaRPr lang="ko-KR" altLang="en-US" sz="800" dirty="0">
              <a:solidFill>
                <a:prstClr val="white">
                  <a:lumMod val="50000"/>
                </a:prst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363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004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9404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3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2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3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3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3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013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95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137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6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6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20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27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7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6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988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2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267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75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753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681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05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004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228836" y="816102"/>
            <a:ext cx="11734331" cy="61569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486537" y="846950"/>
            <a:ext cx="112951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952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004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5617309" y="6532563"/>
            <a:ext cx="957385" cy="18256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F06851A3-D318-4C53-A7A2-1642C885FCDA}" type="slidenum">
              <a:rPr lang="ko-KR" altLang="en-US" sz="800" smtClean="0">
                <a:solidFill>
                  <a:prstClr val="white">
                    <a:lumMod val="50000"/>
                  </a:prstClr>
                </a:solidFill>
                <a:latin typeface="뫼비우스 Regular" pitchFamily="2" charset="-127"/>
                <a:ea typeface="뫼비우스 Regular" pitchFamily="2" charset="-127"/>
              </a:rPr>
              <a:pPr algn="ctr">
                <a:defRPr/>
              </a:pPr>
              <a:t>‹#›</a:t>
            </a:fld>
            <a:endParaRPr lang="ko-KR" altLang="en-US" sz="800" dirty="0">
              <a:solidFill>
                <a:prstClr val="white">
                  <a:lumMod val="50000"/>
                </a:prstClr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2408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004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9084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3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7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2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903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3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3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3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79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497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2019-11-19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85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75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753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3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3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004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228836" y="816102"/>
            <a:ext cx="11734331" cy="61569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486537" y="846950"/>
            <a:ext cx="112951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39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004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4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004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568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11854949" y="6676593"/>
            <a:ext cx="1330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8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11854949" y="6676593"/>
            <a:ext cx="1330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11854949" y="6676593"/>
            <a:ext cx="1330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08450" y="1894335"/>
            <a:ext cx="2241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88900" indent="-889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defRPr/>
            </a:pPr>
            <a:r>
              <a:rPr lang="ko-KR" altLang="en-US" sz="1000" b="0" kern="0" dirty="0" err="1" smtClean="0">
                <a:solidFill>
                  <a:srgbClr val="056896"/>
                </a:solidFill>
              </a:rPr>
              <a:t>에스피테크놀러지</a:t>
            </a:r>
            <a:r>
              <a:rPr lang="ko-KR" altLang="en-US" sz="1000" b="0" kern="0" dirty="0" smtClean="0">
                <a:solidFill>
                  <a:srgbClr val="056896"/>
                </a:solidFill>
              </a:rPr>
              <a:t>㈜</a:t>
            </a:r>
            <a:endParaRPr lang="en-US" altLang="ko-KR" sz="1000" b="0" kern="0" dirty="0">
              <a:solidFill>
                <a:srgbClr val="056896"/>
              </a:solidFill>
            </a:endParaRPr>
          </a:p>
          <a:p>
            <a:pPr eaLnBrk="1" latinLnBrk="0" hangingPunct="1">
              <a:lnSpc>
                <a:spcPct val="120000"/>
              </a:lnSpc>
              <a:defRPr/>
            </a:pPr>
            <a:r>
              <a:rPr lang="en-US" altLang="ko-KR" sz="1000" b="0" kern="0" dirty="0" smtClean="0">
                <a:solidFill>
                  <a:srgbClr val="056896"/>
                </a:solidFill>
              </a:rPr>
              <a:t>2019.11.24</a:t>
            </a:r>
            <a:endParaRPr lang="en-US" altLang="ko-KR" b="0" kern="0" dirty="0">
              <a:solidFill>
                <a:srgbClr val="056896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08451" y="704611"/>
            <a:ext cx="7374111" cy="49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88900" indent="-889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defRPr/>
            </a:pPr>
            <a:r>
              <a:rPr lang="ko-KR" altLang="en-US" sz="3000" kern="0" dirty="0" err="1" smtClean="0">
                <a:solidFill>
                  <a:srgbClr val="056896"/>
                </a:solidFill>
              </a:rPr>
              <a:t>유니티로</a:t>
            </a:r>
            <a:r>
              <a:rPr lang="ko-KR" altLang="en-US" sz="3000" kern="0" dirty="0" smtClean="0">
                <a:solidFill>
                  <a:srgbClr val="056896"/>
                </a:solidFill>
              </a:rPr>
              <a:t> </a:t>
            </a:r>
            <a:r>
              <a:rPr lang="en-US" altLang="ko-KR" sz="3000" kern="0" dirty="0" smtClean="0">
                <a:solidFill>
                  <a:srgbClr val="056896"/>
                </a:solidFill>
              </a:rPr>
              <a:t>VR </a:t>
            </a:r>
            <a:r>
              <a:rPr lang="ko-KR" altLang="en-US" sz="3000" kern="0" smtClean="0">
                <a:solidFill>
                  <a:srgbClr val="056896"/>
                </a:solidFill>
              </a:rPr>
              <a:t>게임 만들기</a:t>
            </a:r>
            <a:r>
              <a:rPr lang="en-US" altLang="ko-KR" sz="3000" kern="0" dirty="0" smtClean="0">
                <a:solidFill>
                  <a:srgbClr val="056896"/>
                </a:solidFill>
              </a:rPr>
              <a:t> </a:t>
            </a:r>
            <a:endParaRPr lang="en-US" altLang="ko-KR" sz="3000" kern="0" dirty="0">
              <a:solidFill>
                <a:srgbClr val="0568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11275" y="197987"/>
            <a:ext cx="2399696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/>
            <a:r>
              <a:rPr lang="en-US" altLang="ko-KR" sz="1600" kern="0" dirty="0" smtClean="0">
                <a:solidFill>
                  <a:srgbClr val="056896"/>
                </a:solidFill>
              </a:rPr>
              <a:t>8. Aim Transform </a:t>
            </a:r>
            <a:r>
              <a:rPr lang="ko-KR" altLang="en-US" sz="1600" kern="0" smtClean="0">
                <a:solidFill>
                  <a:srgbClr val="056896"/>
                </a:solidFill>
              </a:rPr>
              <a:t>동기화</a:t>
            </a:r>
            <a:endParaRPr lang="en-US" altLang="ko-KR" sz="1600" kern="0" dirty="0" smtClean="0">
              <a:solidFill>
                <a:srgbClr val="056896"/>
              </a:solidFill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1272382" y="514974"/>
            <a:ext cx="9647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85738" indent="-18573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고딕"/>
              </a:rPr>
              <a:t>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4940" y="595837"/>
            <a:ext cx="9701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Aim Transform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동기화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각 사용자의 조준이 동기화 되게 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722312" lvl="1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11275" y="197987"/>
            <a:ext cx="4871526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/>
            <a:r>
              <a:rPr lang="en-US" altLang="ko-KR" sz="1600" kern="0" dirty="0" smtClean="0">
                <a:solidFill>
                  <a:srgbClr val="056896"/>
                </a:solidFill>
              </a:rPr>
              <a:t>9. </a:t>
            </a:r>
            <a:r>
              <a:rPr lang="en-US" altLang="ko-KR" sz="1600" kern="0" dirty="0" err="1" smtClean="0">
                <a:solidFill>
                  <a:srgbClr val="056896"/>
                </a:solidFill>
              </a:rPr>
              <a:t>DroneSpawner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 </a:t>
            </a:r>
            <a:r>
              <a:rPr lang="ko-KR" altLang="en-US" sz="1600" kern="0" smtClean="0">
                <a:solidFill>
                  <a:srgbClr val="056896"/>
                </a:solidFill>
              </a:rPr>
              <a:t>생성 및 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Drone Transform </a:t>
            </a:r>
            <a:r>
              <a:rPr lang="ko-KR" altLang="en-US" sz="1600" kern="0" smtClean="0">
                <a:solidFill>
                  <a:srgbClr val="056896"/>
                </a:solidFill>
              </a:rPr>
              <a:t>동기화</a:t>
            </a:r>
            <a:endParaRPr lang="en-US" altLang="ko-KR" sz="1600" kern="0" dirty="0" smtClean="0">
              <a:solidFill>
                <a:srgbClr val="056896"/>
              </a:solidFill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1272382" y="514974"/>
            <a:ext cx="9647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85738" indent="-18573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고딕"/>
              </a:rPr>
              <a:t>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4940" y="595837"/>
            <a:ext cx="97019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err="1" smtClean="0">
                <a:solidFill>
                  <a:prstClr val="black"/>
                </a:solidFill>
              </a:rPr>
              <a:t>DrownSpawner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생성 동기화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사용자간에 같은 곳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같은 시간에 </a:t>
            </a:r>
            <a:r>
              <a:rPr kumimoji="1" lang="ko-KR" altLang="en-US" sz="1200" b="1" err="1" smtClean="0">
                <a:solidFill>
                  <a:prstClr val="black"/>
                </a:solidFill>
              </a:rPr>
              <a:t>드론이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 생성 되게 하기 위해 </a:t>
            </a:r>
            <a:r>
              <a:rPr kumimoji="1" lang="en-US" altLang="ko-KR" sz="1200" b="1" dirty="0" err="1" smtClean="0">
                <a:solidFill>
                  <a:prstClr val="black"/>
                </a:solidFill>
              </a:rPr>
              <a:t>DrownSpawner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를 동기화 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Drone Transform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동기화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사용자간에 같은 곳에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드론이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있게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Drone transform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을 동기화 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722312" lvl="1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11275" y="197987"/>
            <a:ext cx="2630528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/>
            <a:r>
              <a:rPr lang="en-US" altLang="ko-KR" sz="1600" kern="0" dirty="0" smtClean="0">
                <a:solidFill>
                  <a:srgbClr val="056896"/>
                </a:solidFill>
              </a:rPr>
              <a:t>10. Drone </a:t>
            </a:r>
            <a:r>
              <a:rPr lang="ko-KR" altLang="en-US" sz="1600" kern="0" smtClean="0">
                <a:solidFill>
                  <a:srgbClr val="056896"/>
                </a:solidFill>
              </a:rPr>
              <a:t>폭파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/</a:t>
            </a:r>
            <a:r>
              <a:rPr lang="ko-KR" altLang="en-US" sz="1600" kern="0" smtClean="0">
                <a:solidFill>
                  <a:srgbClr val="056896"/>
                </a:solidFill>
              </a:rPr>
              <a:t>삭제 동기</a:t>
            </a:r>
            <a:r>
              <a:rPr lang="ko-KR" altLang="en-US" sz="1600" kern="0" smtClean="0">
                <a:solidFill>
                  <a:srgbClr val="056896"/>
                </a:solidFill>
              </a:rPr>
              <a:t>화</a:t>
            </a:r>
            <a:endParaRPr lang="en-US" altLang="ko-KR" sz="1600" kern="0" dirty="0" smtClean="0">
              <a:solidFill>
                <a:srgbClr val="056896"/>
              </a:solidFill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1272382" y="514974"/>
            <a:ext cx="9647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85738" indent="-18573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고딕"/>
              </a:rPr>
              <a:t>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4940" y="595837"/>
            <a:ext cx="97019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Drone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폭파 동기화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드론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폭파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이펙트를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동기화 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Drone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삭제 동기화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폭파된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드론의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삭제를 동기화 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722312" lvl="1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11275" y="197987"/>
            <a:ext cx="3007233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/>
            <a:r>
              <a:rPr lang="en-US" altLang="ko-KR" sz="1600" kern="0" dirty="0" smtClean="0">
                <a:solidFill>
                  <a:srgbClr val="056896"/>
                </a:solidFill>
              </a:rPr>
              <a:t>11. </a:t>
            </a:r>
            <a:r>
              <a:rPr lang="ko-KR" altLang="en-US" sz="1600" kern="0" smtClean="0">
                <a:solidFill>
                  <a:srgbClr val="056896"/>
                </a:solidFill>
              </a:rPr>
              <a:t>플레이어 데미지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/HP </a:t>
            </a:r>
            <a:r>
              <a:rPr lang="ko-KR" altLang="en-US" sz="1600" kern="0" smtClean="0">
                <a:solidFill>
                  <a:srgbClr val="056896"/>
                </a:solidFill>
              </a:rPr>
              <a:t>동기</a:t>
            </a:r>
            <a:r>
              <a:rPr lang="ko-KR" altLang="en-US" sz="1600" kern="0" smtClean="0">
                <a:solidFill>
                  <a:srgbClr val="056896"/>
                </a:solidFill>
              </a:rPr>
              <a:t>화</a:t>
            </a:r>
            <a:endParaRPr lang="en-US" altLang="ko-KR" sz="1600" kern="0" dirty="0" smtClean="0">
              <a:solidFill>
                <a:srgbClr val="056896"/>
              </a:solidFill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1272382" y="514974"/>
            <a:ext cx="9647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85738" indent="-18573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고딕"/>
              </a:rPr>
              <a:t>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4940" y="595837"/>
            <a:ext cx="97019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플레이어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데미지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동기화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플레이어의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데미지를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동기화 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플레이어의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데미지는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공유합니다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플레이어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HP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동기화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플레이어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HP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값과 표시를 동기화 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722312" lvl="1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11275" y="197987"/>
            <a:ext cx="5251438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/>
            <a:r>
              <a:rPr lang="en-US" altLang="ko-KR" sz="1600" kern="0" dirty="0" smtClean="0">
                <a:solidFill>
                  <a:srgbClr val="056896"/>
                </a:solidFill>
              </a:rPr>
              <a:t>12. </a:t>
            </a:r>
            <a:r>
              <a:rPr lang="en-US" altLang="ko-KR" sz="1600" kern="0" dirty="0" err="1" smtClean="0">
                <a:solidFill>
                  <a:srgbClr val="056896"/>
                </a:solidFill>
              </a:rPr>
              <a:t>CrossHair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(</a:t>
            </a:r>
            <a:r>
              <a:rPr lang="ko-KR" altLang="en-US" sz="1600" kern="0" smtClean="0">
                <a:solidFill>
                  <a:srgbClr val="056896"/>
                </a:solidFill>
              </a:rPr>
              <a:t>조준점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) Fire</a:t>
            </a:r>
            <a:r>
              <a:rPr lang="ko-KR" altLang="en-US" sz="1600" kern="0" smtClean="0">
                <a:solidFill>
                  <a:srgbClr val="056896"/>
                </a:solidFill>
              </a:rPr>
              <a:t>시 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Effect </a:t>
            </a:r>
            <a:r>
              <a:rPr lang="ko-KR" altLang="en-US" sz="1600" kern="0" smtClean="0">
                <a:solidFill>
                  <a:srgbClr val="056896"/>
                </a:solidFill>
              </a:rPr>
              <a:t>출력 동기화</a:t>
            </a:r>
            <a:r>
              <a:rPr lang="en-US" altLang="ko-KR" sz="1600" kern="0" dirty="0">
                <a:solidFill>
                  <a:srgbClr val="056896"/>
                </a:solidFill>
              </a:rPr>
              <a:t> </a:t>
            </a:r>
            <a:r>
              <a:rPr lang="ko-KR" altLang="en-US" sz="1600" kern="0" smtClean="0">
                <a:solidFill>
                  <a:srgbClr val="056896"/>
                </a:solidFill>
              </a:rPr>
              <a:t>및 기타</a:t>
            </a:r>
            <a:endParaRPr lang="en-US" altLang="ko-KR" sz="1600" kern="0" dirty="0" smtClean="0">
              <a:solidFill>
                <a:srgbClr val="056896"/>
              </a:solidFill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1272382" y="514974"/>
            <a:ext cx="9647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85738" indent="-18573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고딕"/>
              </a:rPr>
              <a:t>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4940" y="595837"/>
            <a:ext cx="97019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err="1" smtClean="0">
                <a:solidFill>
                  <a:prstClr val="black"/>
                </a:solidFill>
              </a:rPr>
              <a:t>CrossHair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 Fire Effect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동기화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조준점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사격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이펙트를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동기화 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722312" lvl="1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게임오버 후 씬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이동전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오브젝트 정리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게임 오버 후 다시 게임이 시작하기 전에 게임에 사용되었던 오브젝트를 정리합니다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안드로이드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빌드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안드로이드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타겟으로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빌드하여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kumimoji="1" lang="en-US" altLang="ko-KR" sz="1200" b="1" dirty="0" err="1" smtClean="0">
                <a:solidFill>
                  <a:prstClr val="black"/>
                </a:solidFill>
              </a:rPr>
              <a:t>apk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파일을 생성합니다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빌드된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kumimoji="1" lang="en-US" altLang="ko-KR" sz="1200" b="1" dirty="0" err="1" smtClean="0">
                <a:solidFill>
                  <a:prstClr val="black"/>
                </a:solidFill>
              </a:rPr>
              <a:t>apk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파일을 핸드폰에 올린 후 설치합니다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설치된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App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이 정상 실행되나 확인합니다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722312" lvl="1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11275" y="197987"/>
            <a:ext cx="2290692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/>
            <a:r>
              <a:rPr lang="en-US" altLang="ko-KR" sz="1600" kern="0" dirty="0" smtClean="0">
                <a:solidFill>
                  <a:srgbClr val="056896"/>
                </a:solidFill>
              </a:rPr>
              <a:t>13. </a:t>
            </a:r>
            <a:r>
              <a:rPr lang="ko-KR" altLang="en-US" sz="1600" kern="0" smtClean="0">
                <a:solidFill>
                  <a:srgbClr val="056896"/>
                </a:solidFill>
              </a:rPr>
              <a:t>전체 테스트 및 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Q&amp;A</a:t>
            </a:r>
            <a:endParaRPr lang="en-US" altLang="ko-KR" sz="1600" kern="0" dirty="0" smtClean="0">
              <a:solidFill>
                <a:srgbClr val="056896"/>
              </a:solidFill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1272382" y="514974"/>
            <a:ext cx="9647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85738" indent="-18573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고딕"/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3679" y="2760618"/>
            <a:ext cx="6644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/>
              <a:t>Test and Q&amp;A</a:t>
            </a:r>
            <a:endParaRPr lang="ko-KR" altLang="en-US" sz="7200" b="1"/>
          </a:p>
        </p:txBody>
      </p:sp>
    </p:spTree>
    <p:extLst>
      <p:ext uri="{BB962C8B-B14F-4D97-AF65-F5344CB8AC3E}">
        <p14:creationId xmlns:p14="http://schemas.microsoft.com/office/powerpoint/2010/main" val="20808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77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11275" y="197987"/>
            <a:ext cx="1429879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/>
            <a:r>
              <a:rPr lang="ko-KR" altLang="en-US" sz="1600" kern="0" dirty="0" smtClean="0">
                <a:solidFill>
                  <a:srgbClr val="056896"/>
                </a:solidFill>
              </a:rPr>
              <a:t>개발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, </a:t>
            </a:r>
            <a:r>
              <a:rPr lang="ko-KR" altLang="en-US" sz="1600" kern="0" smtClean="0">
                <a:solidFill>
                  <a:srgbClr val="056896"/>
                </a:solidFill>
              </a:rPr>
              <a:t>학습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 </a:t>
            </a:r>
            <a:r>
              <a:rPr lang="ko-KR" altLang="en-US" sz="1600" kern="0" smtClean="0">
                <a:solidFill>
                  <a:srgbClr val="056896"/>
                </a:solidFill>
              </a:rPr>
              <a:t>목표</a:t>
            </a:r>
            <a:endParaRPr lang="en-US" altLang="ko-KR" sz="1600" kern="0" dirty="0" smtClean="0">
              <a:solidFill>
                <a:srgbClr val="056896"/>
              </a:solidFill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1272382" y="514974"/>
            <a:ext cx="9647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85738" indent="-18573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고딕"/>
              </a:rPr>
              <a:t>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4940" y="595837"/>
            <a:ext cx="97019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Unity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를 이용한 게임 개발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타워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디펜스형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게임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길찾기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충돌처리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UI</a:t>
            </a: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안드로이드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단말 대상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포톤을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이용한 멀티플레이 및 사용자간 동기화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722312" lvl="1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3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11275" y="197987"/>
            <a:ext cx="3302186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AutoNum type="arabicPeriod"/>
            </a:pPr>
            <a:r>
              <a:rPr lang="ko-KR" altLang="en-US" sz="1600" kern="0" dirty="0" smtClean="0">
                <a:solidFill>
                  <a:srgbClr val="056896"/>
                </a:solidFill>
              </a:rPr>
              <a:t>프로젝트 생성 및 리소스 </a:t>
            </a:r>
            <a:r>
              <a:rPr lang="ko-KR" altLang="en-US" sz="1600" kern="0" dirty="0" err="1" smtClean="0">
                <a:solidFill>
                  <a:srgbClr val="056896"/>
                </a:solidFill>
              </a:rPr>
              <a:t>임포트</a:t>
            </a:r>
            <a:endParaRPr lang="en-US" altLang="ko-KR" sz="1600" kern="0" dirty="0" smtClean="0">
              <a:solidFill>
                <a:srgbClr val="056896"/>
              </a:solidFill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1272382" y="514974"/>
            <a:ext cx="9647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85738" indent="-18573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고딕"/>
              </a:rPr>
              <a:t>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4940" y="595837"/>
            <a:ext cx="9701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Unity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최신 버전을 설치합니다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3D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프로젝트를 새로 생성합니다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패키지를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임포트합니다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모델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사운드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스크립트등이 들어 있습니다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722312" lvl="1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7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11275" y="197987"/>
            <a:ext cx="4624664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/>
            <a:r>
              <a:rPr lang="en-US" altLang="ko-KR" sz="1600" kern="0" dirty="0" smtClean="0">
                <a:solidFill>
                  <a:srgbClr val="056896"/>
                </a:solidFill>
              </a:rPr>
              <a:t>2. </a:t>
            </a:r>
            <a:r>
              <a:rPr lang="ko-KR" altLang="en-US" sz="1600" kern="0" smtClean="0">
                <a:solidFill>
                  <a:srgbClr val="056896"/>
                </a:solidFill>
              </a:rPr>
              <a:t>배경 배치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, </a:t>
            </a:r>
            <a:r>
              <a:rPr lang="ko-KR" altLang="en-US" sz="1600" kern="0" smtClean="0">
                <a:solidFill>
                  <a:srgbClr val="056896"/>
                </a:solidFill>
              </a:rPr>
              <a:t>나무 및 빌딩 설치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, </a:t>
            </a:r>
            <a:r>
              <a:rPr lang="ko-KR" altLang="en-US" sz="1600" kern="0" smtClean="0">
                <a:solidFill>
                  <a:srgbClr val="056896"/>
                </a:solidFill>
              </a:rPr>
              <a:t>카메라 이동 구현</a:t>
            </a:r>
            <a:endParaRPr lang="en-US" altLang="ko-KR" sz="1600" kern="0" dirty="0" smtClean="0">
              <a:solidFill>
                <a:srgbClr val="056896"/>
              </a:solidFill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1272382" y="514974"/>
            <a:ext cx="9647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85738" indent="-18573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고딕"/>
              </a:rPr>
              <a:t>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4940" y="595837"/>
            <a:ext cx="97019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지형 설치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지형 모델을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로드합니다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나무 및 빌딩을 알맞게 배치합니다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Static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설정을 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카메라 이동 구현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카메라 스크립트를 추가합니다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722312" lvl="1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11275" y="197987"/>
            <a:ext cx="3659656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/>
            <a:r>
              <a:rPr lang="en-US" altLang="ko-KR" sz="1600" kern="0" dirty="0" smtClean="0">
                <a:solidFill>
                  <a:srgbClr val="056896"/>
                </a:solidFill>
              </a:rPr>
              <a:t>3. </a:t>
            </a:r>
            <a:r>
              <a:rPr lang="ko-KR" altLang="en-US" sz="1600" kern="0" smtClean="0">
                <a:solidFill>
                  <a:srgbClr val="056896"/>
                </a:solidFill>
              </a:rPr>
              <a:t>조준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(Aim), </a:t>
            </a:r>
            <a:r>
              <a:rPr lang="ko-KR" altLang="en-US" sz="1600" kern="0" smtClean="0">
                <a:solidFill>
                  <a:srgbClr val="056896"/>
                </a:solidFill>
              </a:rPr>
              <a:t>자동 탄환 발사 기능 추가</a:t>
            </a:r>
            <a:endParaRPr lang="en-US" altLang="ko-KR" sz="1600" kern="0" dirty="0" smtClean="0">
              <a:solidFill>
                <a:srgbClr val="056896"/>
              </a:solidFill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1272382" y="514974"/>
            <a:ext cx="9647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85738" indent="-18573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고딕"/>
              </a:rPr>
              <a:t>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4940" y="595837"/>
            <a:ext cx="97019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조준 기능 추가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사용자가 바라보는 곳을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조준점으로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만듭니다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조준점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모델을 로딩합니다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자동 탄환 발사 기능 추가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별도의 컨트롤러를 사용하지 않으므로 사용자가 바라보는 곳으로 자동으로 탄환이 발사됩니다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발사 속도를 조절합니다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충돌시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200" b="1" err="1" smtClean="0">
                <a:solidFill>
                  <a:prstClr val="black"/>
                </a:solidFill>
              </a:rPr>
              <a:t>이펙트를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 추가합니다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722312" lvl="1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11275" y="197987"/>
            <a:ext cx="3718967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/>
            <a:r>
              <a:rPr lang="en-US" altLang="ko-KR" sz="1600" kern="0" dirty="0" smtClean="0">
                <a:solidFill>
                  <a:srgbClr val="056896"/>
                </a:solidFill>
              </a:rPr>
              <a:t>4. </a:t>
            </a:r>
            <a:r>
              <a:rPr lang="ko-KR" altLang="en-US" sz="1600" kern="0" smtClean="0">
                <a:solidFill>
                  <a:srgbClr val="056896"/>
                </a:solidFill>
              </a:rPr>
              <a:t>적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(Drone) </a:t>
            </a:r>
            <a:r>
              <a:rPr lang="ko-KR" altLang="en-US" sz="1600" kern="0" smtClean="0">
                <a:solidFill>
                  <a:srgbClr val="056896"/>
                </a:solidFill>
              </a:rPr>
              <a:t>셋팅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,</a:t>
            </a:r>
            <a:r>
              <a:rPr lang="ko-KR" altLang="en-US" sz="1600" kern="0" smtClean="0">
                <a:solidFill>
                  <a:srgbClr val="056896"/>
                </a:solidFill>
              </a:rPr>
              <a:t> </a:t>
            </a:r>
            <a:r>
              <a:rPr lang="en-US" altLang="ko-KR" sz="1600" kern="0" dirty="0" err="1" smtClean="0">
                <a:solidFill>
                  <a:srgbClr val="056896"/>
                </a:solidFill>
              </a:rPr>
              <a:t>DroneSpawner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 </a:t>
            </a:r>
            <a:r>
              <a:rPr lang="ko-KR" altLang="en-US" sz="1600" kern="0" smtClean="0">
                <a:solidFill>
                  <a:srgbClr val="056896"/>
                </a:solidFill>
              </a:rPr>
              <a:t>셋팅</a:t>
            </a:r>
            <a:endParaRPr lang="en-US" altLang="ko-KR" sz="1600" kern="0" dirty="0" smtClean="0">
              <a:solidFill>
                <a:srgbClr val="056896"/>
              </a:solidFill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1272382" y="514974"/>
            <a:ext cx="9647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85738" indent="-18573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고딕"/>
              </a:rPr>
              <a:t>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4940" y="595837"/>
            <a:ext cx="97019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적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Drone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설정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드론을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추가합니다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길찾기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기능을 추가합니다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err="1" smtClean="0">
                <a:solidFill>
                  <a:prstClr val="black"/>
                </a:solidFill>
              </a:rPr>
              <a:t>DroneSpawner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 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설정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드론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오브젝트를 계속 만들어내는 </a:t>
            </a:r>
            <a:r>
              <a:rPr kumimoji="1" lang="en-US" altLang="ko-KR" sz="1200" b="1" dirty="0" err="1" smtClean="0">
                <a:solidFill>
                  <a:prstClr val="black"/>
                </a:solidFill>
              </a:rPr>
              <a:t>DroneSpawner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를 추가합니다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드론이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생성될 위치를 몇 개 설정합니다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722312" lvl="1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11275" y="197987"/>
            <a:ext cx="3327834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/>
            <a:r>
              <a:rPr lang="en-US" altLang="ko-KR" sz="1600" kern="0" dirty="0" smtClean="0">
                <a:solidFill>
                  <a:srgbClr val="056896"/>
                </a:solidFill>
              </a:rPr>
              <a:t>5. </a:t>
            </a:r>
            <a:r>
              <a:rPr lang="ko-KR" altLang="en-US" sz="1600" kern="0" smtClean="0">
                <a:solidFill>
                  <a:srgbClr val="056896"/>
                </a:solidFill>
              </a:rPr>
              <a:t>적 체력 추가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, </a:t>
            </a:r>
            <a:r>
              <a:rPr lang="ko-KR" altLang="en-US" sz="1600" kern="0" smtClean="0">
                <a:solidFill>
                  <a:srgbClr val="056896"/>
                </a:solidFill>
              </a:rPr>
              <a:t>적에게 데미지 추가</a:t>
            </a:r>
            <a:endParaRPr lang="en-US" altLang="ko-KR" sz="1600" kern="0" dirty="0" smtClean="0">
              <a:solidFill>
                <a:srgbClr val="056896"/>
              </a:solidFill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1272382" y="514974"/>
            <a:ext cx="9647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85738" indent="-18573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고딕"/>
              </a:rPr>
              <a:t>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4940" y="595837"/>
            <a:ext cx="97019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적 체력 추가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Slider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UI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를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추가합니다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 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UI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와 적 체력을 연동합니다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적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데미지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추가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드론이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플레이어의 공격을 받으면 </a:t>
            </a:r>
            <a:r>
              <a:rPr kumimoji="1" lang="ko-KR" altLang="en-US" sz="1200" b="1" dirty="0" err="1" smtClean="0">
                <a:solidFill>
                  <a:prstClr val="black"/>
                </a:solidFill>
              </a:rPr>
              <a:t>데미지를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받도록 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722312" lvl="1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11275" y="197987"/>
            <a:ext cx="4900380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/>
            <a:r>
              <a:rPr lang="en-US" altLang="ko-KR" sz="1600" kern="0" dirty="0" smtClean="0">
                <a:solidFill>
                  <a:srgbClr val="056896"/>
                </a:solidFill>
              </a:rPr>
              <a:t>6. </a:t>
            </a:r>
            <a:r>
              <a:rPr lang="ko-KR" altLang="en-US" sz="1600" kern="0" smtClean="0">
                <a:solidFill>
                  <a:srgbClr val="056896"/>
                </a:solidFill>
              </a:rPr>
              <a:t>드론의 타워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(Tower)</a:t>
            </a:r>
            <a:r>
              <a:rPr lang="ko-KR" altLang="en-US" sz="1600" kern="0" smtClean="0">
                <a:solidFill>
                  <a:srgbClr val="056896"/>
                </a:solidFill>
              </a:rPr>
              <a:t>공격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, HP </a:t>
            </a:r>
            <a:r>
              <a:rPr lang="ko-KR" altLang="en-US" sz="1600" kern="0" smtClean="0">
                <a:solidFill>
                  <a:srgbClr val="056896"/>
                </a:solidFill>
              </a:rPr>
              <a:t>처리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, </a:t>
            </a:r>
            <a:r>
              <a:rPr lang="ko-KR" altLang="en-US" sz="1600" kern="0" smtClean="0">
                <a:solidFill>
                  <a:srgbClr val="056896"/>
                </a:solidFill>
              </a:rPr>
              <a:t>게임 오버 처리</a:t>
            </a:r>
            <a:endParaRPr lang="en-US" altLang="ko-KR" sz="1600" kern="0" dirty="0" smtClean="0">
              <a:solidFill>
                <a:srgbClr val="056896"/>
              </a:solidFill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1272382" y="514974"/>
            <a:ext cx="9647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85738" indent="-18573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고딕"/>
              </a:rPr>
              <a:t>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4940" y="595837"/>
            <a:ext cx="97019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드론의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타워 공격 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드론이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타워에 왔을 때 타워를 공격하도록 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타워의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HP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처리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타위의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HP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를 표시할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UI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를 추가합니다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722312" lvl="1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게임 오버 처리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타위의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HP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가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0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이 되면 게임 오버가 되게 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11275" y="197987"/>
            <a:ext cx="3055324" cy="221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/>
            <a:r>
              <a:rPr lang="en-US" altLang="ko-KR" sz="1600" kern="0" dirty="0" smtClean="0">
                <a:solidFill>
                  <a:srgbClr val="056896"/>
                </a:solidFill>
              </a:rPr>
              <a:t>7. PUN2 Asset </a:t>
            </a:r>
            <a:r>
              <a:rPr lang="ko-KR" altLang="en-US" sz="1600" kern="0" smtClean="0">
                <a:solidFill>
                  <a:srgbClr val="056896"/>
                </a:solidFill>
              </a:rPr>
              <a:t>추가 </a:t>
            </a:r>
            <a:r>
              <a:rPr lang="en-US" altLang="ko-KR" sz="1600" kern="0" dirty="0" err="1" smtClean="0">
                <a:solidFill>
                  <a:srgbClr val="056896"/>
                </a:solidFill>
              </a:rPr>
              <a:t>AppID</a:t>
            </a:r>
            <a:r>
              <a:rPr lang="en-US" altLang="ko-KR" sz="1600" kern="0" dirty="0" smtClean="0">
                <a:solidFill>
                  <a:srgbClr val="056896"/>
                </a:solidFill>
              </a:rPr>
              <a:t> </a:t>
            </a:r>
            <a:r>
              <a:rPr lang="ko-KR" altLang="en-US" sz="1600" kern="0" smtClean="0">
                <a:solidFill>
                  <a:srgbClr val="056896"/>
                </a:solidFill>
              </a:rPr>
              <a:t>설정</a:t>
            </a:r>
            <a:endParaRPr lang="en-US" altLang="ko-KR" sz="1600" kern="0" dirty="0" smtClean="0">
              <a:solidFill>
                <a:srgbClr val="056896"/>
              </a:solidFill>
            </a:endParaRPr>
          </a:p>
        </p:txBody>
      </p: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1272382" y="514974"/>
            <a:ext cx="9647237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185738" indent="-185738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고딕"/>
              </a:rPr>
              <a:t>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4940" y="595837"/>
            <a:ext cx="97019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smtClean="0">
                <a:solidFill>
                  <a:prstClr val="black"/>
                </a:solidFill>
              </a:rPr>
              <a:t>PUN2 Asset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추가</a:t>
            </a: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err="1" smtClean="0">
                <a:solidFill>
                  <a:prstClr val="black"/>
                </a:solidFill>
              </a:rPr>
              <a:t>네트워트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 기능을 추가하기 위해 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PUN2 Asset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을 추가합니다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200" b="1" dirty="0">
              <a:solidFill>
                <a:prstClr val="black"/>
              </a:solidFill>
            </a:endParaRPr>
          </a:p>
          <a:p>
            <a:pPr marL="436562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 err="1" smtClean="0">
                <a:solidFill>
                  <a:prstClr val="black"/>
                </a:solidFill>
              </a:rPr>
              <a:t>AppID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설정</a:t>
            </a: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893762" lvl="1" indent="-171450" defTabSz="-13873163" eaLnBrk="0" fontAlgn="base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b="1" dirty="0" smtClean="0">
                <a:solidFill>
                  <a:prstClr val="black"/>
                </a:solidFill>
              </a:rPr>
              <a:t>플레이어</a:t>
            </a:r>
            <a:r>
              <a:rPr kumimoji="1" lang="ko-KR" altLang="en-US" sz="1200" b="1" dirty="0" smtClean="0">
                <a:solidFill>
                  <a:prstClr val="black"/>
                </a:solidFill>
              </a:rPr>
              <a:t>간의 동기화를 위해 </a:t>
            </a:r>
            <a:r>
              <a:rPr kumimoji="1" lang="en-US" altLang="ko-KR" sz="1200" b="1" dirty="0" err="1" smtClean="0">
                <a:solidFill>
                  <a:prstClr val="black"/>
                </a:solidFill>
              </a:rPr>
              <a:t>AppID</a:t>
            </a:r>
            <a:r>
              <a:rPr kumimoji="1" lang="ko-KR" altLang="en-US" sz="1200" b="1" smtClean="0">
                <a:solidFill>
                  <a:prstClr val="black"/>
                </a:solidFill>
              </a:rPr>
              <a:t>를 설정합니다</a:t>
            </a:r>
            <a:r>
              <a:rPr kumimoji="1" lang="en-US" altLang="ko-KR" sz="1200" b="1" dirty="0" smtClean="0">
                <a:solidFill>
                  <a:prstClr val="black"/>
                </a:solidFill>
              </a:rPr>
              <a:t>.</a:t>
            </a:r>
          </a:p>
          <a:p>
            <a:pPr marL="265112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  <a:p>
            <a:pPr marL="722312" lvl="1" defTabSz="-13873163" eaLnBrk="0" fontAlgn="base" hangingPunct="0">
              <a:lnSpc>
                <a:spcPct val="150000"/>
              </a:lnSpc>
              <a:spcAft>
                <a:spcPct val="0"/>
              </a:spcAft>
            </a:pPr>
            <a:endParaRPr kumimoji="1" lang="en-US" altLang="ko-KR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15206</TotalTime>
  <Words>492</Words>
  <Application>Microsoft Office PowerPoint</Application>
  <PresentationFormat>와이드스크린</PresentationFormat>
  <Paragraphs>114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고딕</vt:lpstr>
      <vt:lpstr>맑은 고딕</vt:lpstr>
      <vt:lpstr>뫼비우스 Regular</vt:lpstr>
      <vt:lpstr>Arial</vt:lpstr>
      <vt:lpstr>2_디자인 사용자 지정</vt:lpstr>
      <vt:lpstr>1_디자인 사용자 지정</vt:lpstr>
      <vt:lpstr>3_디자인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incross</dc:creator>
  <cp:lastModifiedBy>기 옥주</cp:lastModifiedBy>
  <cp:revision>128</cp:revision>
  <dcterms:created xsi:type="dcterms:W3CDTF">2015-11-19T01:24:11Z</dcterms:created>
  <dcterms:modified xsi:type="dcterms:W3CDTF">2019-11-19T04:47:49Z</dcterms:modified>
</cp:coreProperties>
</file>