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12/13/2012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E948BD-3B4F-4FB1-8D58-5879890DAD65}" type="datetimeFigureOut">
              <a:rPr lang="ko-KR" altLang="en-US" smtClean="0"/>
              <a:pPr/>
              <a:t>2012-12-13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7B817D-9C7F-4D8D-9F60-E195F93972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졸업작품 개발계획서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게임영상콘텐츠학과</a:t>
            </a:r>
            <a:endParaRPr lang="en-US" altLang="ko-KR" dirty="0" smtClean="0"/>
          </a:p>
          <a:p>
            <a:r>
              <a:rPr lang="en-US" altLang="ko-KR" dirty="0" smtClean="0"/>
              <a:t>1041602 </a:t>
            </a:r>
            <a:r>
              <a:rPr lang="ko-KR" altLang="en-US" dirty="0" smtClean="0"/>
              <a:t>정영일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제출된 중간과정 결과물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606016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5410" y="5589240"/>
            <a:ext cx="889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게임화면에서 카드를 선택하면 버려지고 카드더미에서 가져오는 애니메이션까지 구현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졸업작품 작업화면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367239" cy="46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최종결과물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5184576" cy="404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589240"/>
            <a:ext cx="850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카드 이미지를 입혔으며 컴퓨터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프로그래밍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카드의 </a:t>
            </a:r>
            <a:r>
              <a:rPr lang="en-US" altLang="ko-KR" dirty="0" smtClean="0"/>
              <a:t>Total</a:t>
            </a:r>
            <a:r>
              <a:rPr lang="ko-KR" altLang="en-US" dirty="0" smtClean="0"/>
              <a:t>포인트를 계산했으며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따라 생명의 칩을 잃는 점을 구현했습니다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</a:t>
            </a:r>
            <a:r>
              <a:rPr lang="en-US" altLang="ko-KR" dirty="0" smtClean="0"/>
              <a:t>AI</a:t>
            </a:r>
            <a:r>
              <a:rPr lang="ko-KR" altLang="en-US" dirty="0" smtClean="0"/>
              <a:t> 구현에 버그가 많아 수정이 </a:t>
            </a:r>
            <a:r>
              <a:rPr lang="ko-KR" altLang="en-US" dirty="0" err="1" smtClean="0"/>
              <a:t>까다로와</a:t>
            </a:r>
            <a:r>
              <a:rPr lang="ko-KR" altLang="en-US" dirty="0" smtClean="0"/>
              <a:t> 미완성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최종결과물 실행방법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졸업작품개요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로보</a:t>
                      </a:r>
                      <a:r>
                        <a:rPr lang="en-US" altLang="ko-KR" dirty="0" smtClean="0"/>
                        <a:t>77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보드게임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플랫폼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2012.10~2012.11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개발엔진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unity3d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심플한 디자인</a:t>
            </a:r>
            <a:endParaRPr lang="en-US" altLang="ko-KR" dirty="0" smtClean="0"/>
          </a:p>
          <a:p>
            <a:r>
              <a:rPr lang="ko-KR" altLang="en-US" dirty="0" smtClean="0"/>
              <a:t>간단한 게임 룰</a:t>
            </a:r>
            <a:endParaRPr lang="en-US" altLang="ko-KR" dirty="0" smtClean="0"/>
          </a:p>
          <a:p>
            <a:r>
              <a:rPr lang="ko-KR" altLang="en-US" dirty="0" smtClean="0"/>
              <a:t>재미요소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플레이어간의 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 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방해요소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회피전략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특수카드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생명의 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이용한 긴장감 유발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게임의소개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165304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게임의 구성요소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생명의 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특수카드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89040"/>
            <a:ext cx="50768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54959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게임의소개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25449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566124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자기 차례가 되면 카드 한 장을 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앞사람이 부른 숫자에 자기가 낸 카드의 숫자를 더한 숫자를 부릅니다</a:t>
            </a:r>
            <a:r>
              <a:rPr lang="en-US" altLang="ko-KR" dirty="0" smtClean="0"/>
              <a:t>. “77”</a:t>
            </a:r>
            <a:r>
              <a:rPr lang="ko-KR" altLang="en-US" dirty="0" smtClean="0"/>
              <a:t>이상의 숫자를 부르게 되면 칩 한 개를 잃습니다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마지막까지 칩을 가지고 있는 사람이 승리합니다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게임의소개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게임의 특수요소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의 배수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자기차례에 카드를 내고 부르게 되는 숫자가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의 배수</a:t>
            </a:r>
            <a:r>
              <a:rPr lang="en-US" altLang="ko-KR" sz="1800" dirty="0" smtClean="0"/>
              <a:t>(11, 22, 33, 44, 55, 66)</a:t>
            </a:r>
            <a:r>
              <a:rPr lang="ko-KR" altLang="en-US" sz="1800" dirty="0" smtClean="0"/>
              <a:t>이면 칩을 한 개를 잃습니다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dirty="0" smtClean="0"/>
              <a:t>특수카드</a:t>
            </a:r>
            <a:endParaRPr lang="en-US" altLang="ko-KR" dirty="0" smtClean="0"/>
          </a:p>
          <a:p>
            <a:pPr lvl="2"/>
            <a:r>
              <a:rPr lang="en-US" altLang="ko-KR" sz="1800" dirty="0" smtClean="0"/>
              <a:t>[-10] : </a:t>
            </a:r>
            <a:r>
              <a:rPr lang="ko-KR" altLang="en-US" sz="1800" dirty="0" smtClean="0"/>
              <a:t>앞사람이 부른 숫자에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을 뺀숫자를 부릅니다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800" dirty="0" smtClean="0"/>
              <a:t>[0] : </a:t>
            </a:r>
            <a:r>
              <a:rPr lang="ko-KR" altLang="en-US" sz="1800" dirty="0" smtClean="0"/>
              <a:t>앞사람의 숫자를 그대로 부릅니다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위험한 순간에 씁니다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800" dirty="0" smtClean="0"/>
              <a:t>[</a:t>
            </a:r>
            <a:r>
              <a:rPr lang="ko-KR" altLang="en-US" sz="1800" dirty="0" smtClean="0"/>
              <a:t>방향 바꾸기</a:t>
            </a:r>
            <a:r>
              <a:rPr lang="en-US" altLang="ko-KR" sz="1800" dirty="0" smtClean="0"/>
              <a:t>] : </a:t>
            </a:r>
            <a:r>
              <a:rPr lang="ko-KR" altLang="en-US" sz="1800" dirty="0" smtClean="0"/>
              <a:t>앞사람 숫자를 그대로 부르고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진행방향이 바뀝니다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800" dirty="0" smtClean="0"/>
              <a:t>[X2] </a:t>
            </a:r>
            <a:r>
              <a:rPr lang="ko-KR" altLang="en-US" sz="1800" dirty="0" smtClean="0"/>
              <a:t>앞사람숫자를 그대로 부릅니다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다음사람은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장의 카드를 </a:t>
            </a:r>
            <a:r>
              <a:rPr lang="ko-KR" altLang="en-US" sz="1800" dirty="0" err="1" smtClean="0"/>
              <a:t>내야합니다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첫 카드는 </a:t>
            </a:r>
            <a:r>
              <a:rPr lang="en-US" altLang="ko-KR" sz="1800" dirty="0" smtClean="0"/>
              <a:t>X2, </a:t>
            </a:r>
            <a:r>
              <a:rPr lang="ko-KR" altLang="en-US" sz="1800" dirty="0" smtClean="0"/>
              <a:t>방향 바꾸기를 낼 수 없습니다</a:t>
            </a:r>
            <a:r>
              <a:rPr lang="en-US" altLang="ko-KR" sz="1800" dirty="0" smtClean="0"/>
              <a:t>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컴퓨터와 </a:t>
            </a:r>
            <a:r>
              <a:rPr lang="en-US" altLang="ko-KR" dirty="0" smtClean="0"/>
              <a:t>1:1~1:7</a:t>
            </a:r>
            <a:r>
              <a:rPr lang="ko-KR" altLang="en-US" dirty="0" smtClean="0"/>
              <a:t>까지 대결할수 있도록 개발</a:t>
            </a:r>
            <a:endParaRPr lang="en-US" altLang="ko-KR" dirty="0" smtClean="0"/>
          </a:p>
          <a:p>
            <a:r>
              <a:rPr lang="ko-KR" altLang="en-US" dirty="0" smtClean="0"/>
              <a:t>수를 직접 부르지 못하고 카드를 가져오는 것을 컨트롤 못하므로 자동으로 처리</a:t>
            </a:r>
            <a:endParaRPr lang="en-US" altLang="ko-KR" dirty="0" smtClean="0"/>
          </a:p>
          <a:p>
            <a:r>
              <a:rPr lang="ko-KR" altLang="en-US" dirty="0" smtClean="0"/>
              <a:t>컴퓨터의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수준은 초보적으로 개발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게임진행순서도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7008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49289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1475656" y="2276872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3568" y="328498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게임진행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2"/>
            <a:endCxn id="8" idx="0"/>
          </p:cNvCxnSpPr>
          <p:nvPr/>
        </p:nvCxnSpPr>
        <p:spPr>
          <a:xfrm>
            <a:off x="1475656" y="306896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8356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패배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8" idx="2"/>
            <a:endCxn id="18" idx="0"/>
          </p:cNvCxnSpPr>
          <p:nvPr/>
        </p:nvCxnSpPr>
        <p:spPr>
          <a:xfrm>
            <a:off x="1475656" y="386104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8" idx="3"/>
            <a:endCxn id="5" idx="3"/>
          </p:cNvCxnSpPr>
          <p:nvPr/>
        </p:nvCxnSpPr>
        <p:spPr>
          <a:xfrm flipV="1">
            <a:off x="2267744" y="2780928"/>
            <a:ext cx="12700" cy="158417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" idx="3"/>
          </p:cNvCxnSpPr>
          <p:nvPr/>
        </p:nvCxnSpPr>
        <p:spPr>
          <a:xfrm>
            <a:off x="2267744" y="35730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5856" y="1772816"/>
            <a:ext cx="5472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게임을 실행시킵니다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게임의 제목이 표시되고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메뉴가 표시됩니다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새 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게임종료가 있으며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새 게임을 클릭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수를 선택할 수 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.(1~7)</a:t>
            </a:r>
          </a:p>
          <a:p>
            <a:r>
              <a:rPr lang="ko-KR" altLang="en-US" dirty="0" smtClean="0"/>
              <a:t>게임진행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게임을 진행합니다</a:t>
            </a:r>
            <a:r>
              <a:rPr lang="en-US" altLang="ko-KR" dirty="0" smtClean="0"/>
              <a:t>. ESC</a:t>
            </a:r>
            <a:r>
              <a:rPr lang="ko-KR" altLang="en-US" dirty="0" smtClean="0"/>
              <a:t>키를 눌러 중도에           </a:t>
            </a:r>
            <a:endParaRPr lang="en-US" altLang="ko-KR" dirty="0" smtClean="0"/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메뉴로 빠져 나갈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게임진행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메뉴로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메뉴가 </a:t>
            </a:r>
            <a:endParaRPr lang="en-US" altLang="ko-KR" dirty="0" smtClean="0"/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승리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승리나 패배를 하면 일정 시간 후 </a:t>
            </a:r>
            <a:endParaRPr lang="en-US" altLang="ko-KR" dirty="0" smtClean="0"/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메인 메뉴로 돌아갑니다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게임화면디자인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856895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763688" y="5877272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23728" y="5877272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5301208"/>
            <a:ext cx="72008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5301208"/>
            <a:ext cx="72008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0032" y="5301208"/>
            <a:ext cx="72008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52120" y="5301208"/>
            <a:ext cx="72008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44208" y="5301208"/>
            <a:ext cx="72008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3528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9552" y="198884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99592" y="198884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544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547664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763688" y="198884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91680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임꺽정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71800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15816" y="198884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15816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제임스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275856" y="198884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635896" y="1988840"/>
            <a:ext cx="288032" cy="28803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95936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220072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44208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68344" y="148478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211960" y="3573016"/>
            <a:ext cx="720080" cy="936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139952" y="3501008"/>
            <a:ext cx="720080" cy="936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67944" y="3429000"/>
            <a:ext cx="720080" cy="9361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076056" y="3573016"/>
            <a:ext cx="720080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08304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에이핑크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94</TotalTime>
  <Words>358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광선</vt:lpstr>
      <vt:lpstr>졸업작품 개발계획서</vt:lpstr>
      <vt:lpstr>졸업작품개요</vt:lpstr>
      <vt:lpstr>개발목적</vt:lpstr>
      <vt:lpstr>게임의소개1</vt:lpstr>
      <vt:lpstr>게임의소개2</vt:lpstr>
      <vt:lpstr>게임의소개3</vt:lpstr>
      <vt:lpstr>개발목표</vt:lpstr>
      <vt:lpstr>게임진행순서도</vt:lpstr>
      <vt:lpstr>게임화면디자인</vt:lpstr>
      <vt:lpstr>제출된 중간과정 결과물</vt:lpstr>
      <vt:lpstr>졸업작품 작업화면</vt:lpstr>
      <vt:lpstr>최종결과물</vt:lpstr>
      <vt:lpstr>최종결과물 실행방법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개발계획서</dc:title>
  <dc:creator>정영일</dc:creator>
  <cp:lastModifiedBy>user</cp:lastModifiedBy>
  <cp:revision>45</cp:revision>
  <dcterms:created xsi:type="dcterms:W3CDTF">2012-09-25T14:42:29Z</dcterms:created>
  <dcterms:modified xsi:type="dcterms:W3CDTF">2012-12-13T12:20:52Z</dcterms:modified>
</cp:coreProperties>
</file>