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6" r:id="rId9"/>
    <p:sldId id="273" r:id="rId10"/>
    <p:sldId id="274" r:id="rId11"/>
    <p:sldId id="275" r:id="rId12"/>
    <p:sldId id="277" r:id="rId13"/>
    <p:sldId id="278" r:id="rId14"/>
    <p:sldId id="279" r:id="rId15"/>
    <p:sldId id="28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TypeScript</a:t>
            </a:r>
            <a:br>
              <a:rPr lang="en-US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A697-D343-4BB6-AD01-CCB368AC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67D3-7E9C-4285-A4C8-598EB1FC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381999" cy="4267200"/>
          </a:xfrm>
        </p:spPr>
        <p:txBody>
          <a:bodyPr/>
          <a:lstStyle/>
          <a:p>
            <a:r>
              <a:rPr lang="en-US" dirty="0"/>
              <a:t>if… Statement</a:t>
            </a:r>
          </a:p>
          <a:p>
            <a:r>
              <a:rPr lang="en-US" dirty="0"/>
              <a:t>If…else Statement</a:t>
            </a:r>
          </a:p>
          <a:p>
            <a:r>
              <a:rPr lang="en-US" dirty="0"/>
              <a:t>Else…if and nested if… statement</a:t>
            </a:r>
          </a:p>
          <a:p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342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FA86-0602-44D2-ADFC-78987115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22AED-3D8C-42B5-9BFC-45E5F590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2209800"/>
            <a:ext cx="56007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7E3B-8E6F-488E-878B-6587A859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BDE4-4EA5-49FF-9620-5F39A4090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982199" cy="4267200"/>
          </a:xfrm>
        </p:spPr>
        <p:txBody>
          <a:bodyPr/>
          <a:lstStyle/>
          <a:p>
            <a:r>
              <a:rPr lang="en-US" dirty="0"/>
              <a:t>Optional Parameters</a:t>
            </a:r>
          </a:p>
          <a:p>
            <a:r>
              <a:rPr lang="en-US" dirty="0"/>
              <a:t>Rest Parameters</a:t>
            </a:r>
          </a:p>
          <a:p>
            <a:r>
              <a:rPr lang="en-US" dirty="0"/>
              <a:t>Default Parameters</a:t>
            </a:r>
          </a:p>
          <a:p>
            <a:r>
              <a:rPr lang="en-US" dirty="0"/>
              <a:t>Anonymous functions – no identifier associated</a:t>
            </a:r>
          </a:p>
          <a:p>
            <a:r>
              <a:rPr lang="en-US" dirty="0"/>
              <a:t>Function constructor</a:t>
            </a:r>
          </a:p>
          <a:p>
            <a:r>
              <a:rPr lang="en-US" dirty="0"/>
              <a:t>Lambda function</a:t>
            </a:r>
          </a:p>
          <a:p>
            <a:r>
              <a:rPr lang="en-US" dirty="0"/>
              <a:t>Function overloads</a:t>
            </a:r>
          </a:p>
        </p:txBody>
      </p:sp>
    </p:spTree>
    <p:extLst>
      <p:ext uri="{BB962C8B-B14F-4D97-AF65-F5344CB8AC3E}">
        <p14:creationId xmlns:p14="http://schemas.microsoft.com/office/powerpoint/2010/main" val="5558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DF4E-45C5-4087-BFB0-D6A693B1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Interface, Classes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154E-1786-4D6C-96FE-520559C2FF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9193-175F-4558-A793-EB79B386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Queries</a:t>
            </a:r>
          </a:p>
        </p:txBody>
      </p:sp>
    </p:spTree>
    <p:extLst>
      <p:ext uri="{BB962C8B-B14F-4D97-AF65-F5344CB8AC3E}">
        <p14:creationId xmlns:p14="http://schemas.microsoft.com/office/powerpoint/2010/main" val="39226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56532E-446C-4BC3-977F-1501D0686FF6}"/>
              </a:ext>
            </a:extLst>
          </p:cNvPr>
          <p:cNvSpPr txBox="1"/>
          <p:nvPr/>
        </p:nvSpPr>
        <p:spPr>
          <a:xfrm>
            <a:off x="7401318" y="5715000"/>
            <a:ext cx="4800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To be Continued…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E52DF-15B8-4139-B43B-C19173998928}"/>
              </a:ext>
            </a:extLst>
          </p:cNvPr>
          <p:cNvSpPr txBox="1"/>
          <p:nvPr/>
        </p:nvSpPr>
        <p:spPr>
          <a:xfrm>
            <a:off x="3427412" y="2438400"/>
            <a:ext cx="4800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5232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32693"/>
            <a:ext cx="9143998" cy="1020762"/>
          </a:xfrm>
        </p:spPr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6781798" cy="4267200"/>
          </a:xfrm>
        </p:spPr>
        <p:txBody>
          <a:bodyPr/>
          <a:lstStyle/>
          <a:p>
            <a:r>
              <a:rPr lang="en-US" dirty="0"/>
              <a:t>By definition, “TypeScript is JavaScript for application-scale development.”</a:t>
            </a:r>
          </a:p>
          <a:p>
            <a:r>
              <a:rPr lang="en-US" dirty="0"/>
              <a:t>Open-source programming language from Microsoft.</a:t>
            </a:r>
          </a:p>
          <a:p>
            <a:r>
              <a:rPr lang="en-US" dirty="0"/>
              <a:t>Typed Superset of JavaScript compiled/</a:t>
            </a:r>
            <a:r>
              <a:rPr lang="en-US" dirty="0" err="1"/>
              <a:t>transpiled</a:t>
            </a:r>
            <a:r>
              <a:rPr lang="en-US" dirty="0"/>
              <a:t> to JavaScript.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85E9E-627F-4E5F-B766-E238A5A9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1949360"/>
            <a:ext cx="229584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TypeScript?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6AFBAB2-D052-45C4-A94C-418A2A7C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210798" cy="4267200"/>
          </a:xfrm>
        </p:spPr>
        <p:txBody>
          <a:bodyPr/>
          <a:lstStyle/>
          <a:p>
            <a:r>
              <a:rPr lang="en-US" dirty="0"/>
              <a:t>Compilation: Hence lesser syntax errors.</a:t>
            </a:r>
          </a:p>
          <a:p>
            <a:r>
              <a:rPr lang="en-US" dirty="0"/>
              <a:t>Strong static typing: Optional static typing and type inference system through the TLS (TypeScript Language Service).</a:t>
            </a:r>
          </a:p>
          <a:p>
            <a:r>
              <a:rPr lang="en-US" dirty="0"/>
              <a:t>OOP: </a:t>
            </a:r>
            <a:r>
              <a:rPr lang="en-US" b="1" dirty="0"/>
              <a:t>Object Oriented Programming</a:t>
            </a:r>
            <a:r>
              <a:rPr lang="en-US" dirty="0"/>
              <a:t> concepts like classes, interfaces, inheritance, etc.</a:t>
            </a:r>
          </a:p>
          <a:p>
            <a:r>
              <a:rPr lang="en-US" b="1" dirty="0"/>
              <a:t>TypeScript is portable</a:t>
            </a:r>
            <a:r>
              <a:rPr lang="en-US" dirty="0"/>
              <a:t>. TypeScript is portable across browsers, devices, and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696199" cy="4267200"/>
          </a:xfrm>
        </p:spPr>
        <p:txBody>
          <a:bodyPr/>
          <a:lstStyle/>
          <a:p>
            <a:r>
              <a:rPr lang="en-US" b="1" dirty="0"/>
              <a:t>Language: </a:t>
            </a:r>
            <a:r>
              <a:rPr lang="en-US" dirty="0"/>
              <a:t>Syntax, keywords, and type annotations.</a:t>
            </a:r>
            <a:endParaRPr lang="en-US" b="1" dirty="0"/>
          </a:p>
          <a:p>
            <a:r>
              <a:rPr lang="en-US" b="1" dirty="0"/>
              <a:t>The TypeScript Compiler: </a:t>
            </a:r>
            <a:r>
              <a:rPr lang="en-US" dirty="0"/>
              <a:t>TypeScript to its JavaScript equivalent</a:t>
            </a:r>
            <a:endParaRPr lang="en-US" b="1" dirty="0"/>
          </a:p>
          <a:p>
            <a:r>
              <a:rPr lang="en-US" b="1" dirty="0"/>
              <a:t>The TypeScript Language Service: </a:t>
            </a:r>
            <a:r>
              <a:rPr lang="en-US" dirty="0"/>
              <a:t>Editor operations like statement completions, signature help, code formatting and outlining, colorization,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D6F39-6A5D-499F-8BA1-51C3849D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1981200"/>
            <a:ext cx="2334569" cy="31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TypeScript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C03DF-0B31-4443-85C7-295F184A40C8}"/>
              </a:ext>
            </a:extLst>
          </p:cNvPr>
          <p:cNvSpPr/>
          <p:nvPr/>
        </p:nvSpPr>
        <p:spPr>
          <a:xfrm>
            <a:off x="3603249" y="3075057"/>
            <a:ext cx="53702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“Hello SharePoint Team”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60CB-5147-4A22-9C44-201912E3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674A-AC1C-4DA5-8D40-4DA77B3A2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2209800"/>
          </a:xfrm>
        </p:spPr>
        <p:txBody>
          <a:bodyPr/>
          <a:lstStyle/>
          <a:p>
            <a:r>
              <a:rPr lang="en-US" dirty="0"/>
              <a:t>Include Characters and digit.</a:t>
            </a:r>
          </a:p>
          <a:p>
            <a:r>
              <a:rPr lang="en-US" dirty="0"/>
              <a:t>Cannot start with digit.</a:t>
            </a:r>
          </a:p>
          <a:p>
            <a:r>
              <a:rPr lang="en-US" dirty="0"/>
              <a:t>‘$’ and ‘_’ only allowed.</a:t>
            </a:r>
          </a:p>
          <a:p>
            <a:r>
              <a:rPr lang="en-US" dirty="0"/>
              <a:t>Cannot be keywords.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56618-C5F9-447E-A774-9C8F6144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1676400"/>
          </a:xfrm>
        </p:spPr>
        <p:txBody>
          <a:bodyPr/>
          <a:lstStyle/>
          <a:p>
            <a:r>
              <a:rPr lang="en-US" dirty="0"/>
              <a:t>Unique.</a:t>
            </a:r>
          </a:p>
          <a:p>
            <a:r>
              <a:rPr lang="en-US" dirty="0"/>
              <a:t>Case sensitive.</a:t>
            </a:r>
          </a:p>
          <a:p>
            <a:r>
              <a:rPr lang="en-US" dirty="0"/>
              <a:t>Cannot contain spaces/tabs.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416C7-77E2-40BD-88EE-B65631C5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4419600"/>
            <a:ext cx="58388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DCC-F162-4206-89C2-40F1ED89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EA70C-4C7F-4E61-814C-F44D3CA3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1905000"/>
            <a:ext cx="58007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5101-804E-4BDD-9973-C4B9CC47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&amp; Variable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6333B-8643-43CA-A1DC-DBF409B3B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2057400"/>
            <a:ext cx="4419600" cy="2253996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C0BDD0-44B6-4BC9-99BC-60BF345C7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4724400"/>
            <a:ext cx="10363199" cy="1600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let/ </a:t>
            </a:r>
            <a:r>
              <a:rPr lang="en-US" dirty="0" err="1"/>
              <a:t>var</a:t>
            </a:r>
            <a:r>
              <a:rPr lang="en-US" dirty="0"/>
              <a:t> [identifier] : [type-annotation] = value ;</a:t>
            </a:r>
          </a:p>
        </p:txBody>
      </p:sp>
    </p:spTree>
    <p:extLst>
      <p:ext uri="{BB962C8B-B14F-4D97-AF65-F5344CB8AC3E}">
        <p14:creationId xmlns:p14="http://schemas.microsoft.com/office/powerpoint/2010/main" val="156001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EB38-0737-4F5F-81D8-63FAB33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6BDE-7D5C-41CE-994D-4272313E4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439399" cy="4267200"/>
          </a:xfrm>
        </p:spPr>
        <p:txBody>
          <a:bodyPr>
            <a:normAutofit/>
          </a:bodyPr>
          <a:lstStyle/>
          <a:p>
            <a:r>
              <a:rPr lang="en-US" dirty="0"/>
              <a:t>Arithmetic: +, -, *, /, %, ++, --</a:t>
            </a:r>
          </a:p>
          <a:p>
            <a:r>
              <a:rPr lang="en-US" dirty="0"/>
              <a:t>Logical: &gt;, &lt;, &gt;=, &lt;=, ==, !=</a:t>
            </a:r>
          </a:p>
          <a:p>
            <a:r>
              <a:rPr lang="en-US" dirty="0"/>
              <a:t>Relational: &amp;&amp;, ||, !</a:t>
            </a:r>
          </a:p>
          <a:p>
            <a:r>
              <a:rPr lang="en-US" dirty="0"/>
              <a:t>Bitwise: &amp;, |, ^, ~,  &lt;&lt;, &gt;&gt;, &gt;&gt;&gt;</a:t>
            </a:r>
          </a:p>
          <a:p>
            <a:r>
              <a:rPr lang="en-US" dirty="0"/>
              <a:t>Assignment: =, +=, -=, *=, /=</a:t>
            </a:r>
          </a:p>
          <a:p>
            <a:r>
              <a:rPr lang="en-US" dirty="0"/>
              <a:t>Ternary: ?:</a:t>
            </a:r>
          </a:p>
          <a:p>
            <a:r>
              <a:rPr lang="en-US" dirty="0"/>
              <a:t>Type: </a:t>
            </a:r>
            <a:r>
              <a:rPr lang="en-US" dirty="0" err="1"/>
              <a:t>typeof</a:t>
            </a:r>
            <a:r>
              <a:rPr lang="en-US" dirty="0"/>
              <a:t> &lt;variable name&gt;</a:t>
            </a:r>
          </a:p>
        </p:txBody>
      </p:sp>
    </p:spTree>
    <p:extLst>
      <p:ext uri="{BB962C8B-B14F-4D97-AF65-F5344CB8AC3E}">
        <p14:creationId xmlns:p14="http://schemas.microsoft.com/office/powerpoint/2010/main" val="20402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2027</TotalTime>
  <Words>270</Words>
  <Application>Microsoft Office PowerPoint</Application>
  <PresentationFormat>Custom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Corbel</vt:lpstr>
      <vt:lpstr>Chalkboard 16x9</vt:lpstr>
      <vt:lpstr>TypeScript </vt:lpstr>
      <vt:lpstr>What is TypeScript?</vt:lpstr>
      <vt:lpstr>Why TypeScript?</vt:lpstr>
      <vt:lpstr>Components</vt:lpstr>
      <vt:lpstr>First TypeScript Program</vt:lpstr>
      <vt:lpstr>Identifiers</vt:lpstr>
      <vt:lpstr>Keywords</vt:lpstr>
      <vt:lpstr>Data Types &amp; Variable</vt:lpstr>
      <vt:lpstr>Operators</vt:lpstr>
      <vt:lpstr>Conditional Statement</vt:lpstr>
      <vt:lpstr>Loops</vt:lpstr>
      <vt:lpstr>Functions</vt:lpstr>
      <vt:lpstr>Interface, Classes &amp; Objects</vt:lpstr>
      <vt:lpstr>Questions and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Admin</dc:creator>
  <cp:lastModifiedBy>Admin</cp:lastModifiedBy>
  <cp:revision>18</cp:revision>
  <dcterms:created xsi:type="dcterms:W3CDTF">2018-09-08T10:08:20Z</dcterms:created>
  <dcterms:modified xsi:type="dcterms:W3CDTF">2018-09-09T19:55:32Z</dcterms:modified>
</cp:coreProperties>
</file>