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avec coins rognés en diagonale 5"/>
          <p:cNvSpPr/>
          <p:nvPr/>
        </p:nvSpPr>
        <p:spPr>
          <a:xfrm>
            <a:off x="1801460" y="5564027"/>
            <a:ext cx="2243276" cy="94421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</a:t>
            </a:r>
            <a:r>
              <a:rPr lang="fr-FR" dirty="0" err="1" smtClean="0"/>
              <a:t>tructured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6677636" y="1011248"/>
            <a:ext cx="1897488" cy="827092"/>
          </a:xfrm>
          <a:prstGeom prst="snip2DiagRect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</a:t>
            </a:r>
            <a:r>
              <a:rPr lang="fr-FR" dirty="0" err="1" smtClean="0">
                <a:solidFill>
                  <a:schemeClr val="dk1"/>
                </a:solidFill>
              </a:rPr>
              <a:t>nalysis</a:t>
            </a:r>
            <a:r>
              <a:rPr lang="fr-FR" dirty="0" smtClean="0">
                <a:solidFill>
                  <a:schemeClr val="dk1"/>
                </a:solidFill>
              </a:rPr>
              <a:t> feedback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07289" y="3771591"/>
            <a:ext cx="2715809" cy="11372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Rephrase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 err="1" smtClean="0"/>
              <a:t>imed</a:t>
            </a:r>
            <a:r>
              <a:rPr lang="fr-FR" dirty="0" smtClean="0"/>
              <a:t> </a:t>
            </a:r>
            <a:r>
              <a:rPr lang="fr-FR" dirty="0" err="1"/>
              <a:t>R</a:t>
            </a:r>
            <a:r>
              <a:rPr lang="fr-FR" dirty="0" err="1" smtClean="0"/>
              <a:t>equirements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315348" y="3771591"/>
            <a:ext cx="2950268" cy="11372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en-US" dirty="0" smtClean="0"/>
              <a:t>into</a:t>
            </a:r>
          </a:p>
          <a:p>
            <a:pPr algn="ctr"/>
            <a:r>
              <a:rPr lang="fr-FR" dirty="0" smtClean="0"/>
              <a:t> </a:t>
            </a:r>
            <a:r>
              <a:rPr lang="fr-FR" dirty="0" err="1" smtClean="0"/>
              <a:t>Clocked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801652" y="3771591"/>
            <a:ext cx="3044908" cy="1137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 </a:t>
            </a:r>
            <a:r>
              <a:rPr lang="fr-FR" dirty="0" err="1" smtClean="0"/>
              <a:t>Clocked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/>
              <a:t>Algebra</a:t>
            </a:r>
            <a:r>
              <a:rPr lang="fr-FR" dirty="0"/>
              <a:t> </a:t>
            </a:r>
          </a:p>
        </p:txBody>
      </p:sp>
      <p:cxnSp>
        <p:nvCxnSpPr>
          <p:cNvPr id="16" name="Connecteur droit avec flèche 15"/>
          <p:cNvCxnSpPr>
            <a:stCxn id="6" idx="3"/>
          </p:cNvCxnSpPr>
          <p:nvPr/>
        </p:nvCxnSpPr>
        <p:spPr>
          <a:xfrm flipV="1">
            <a:off x="2923098" y="4406818"/>
            <a:ext cx="700516" cy="1157209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Connecteur droit avec flèche 16"/>
          <p:cNvCxnSpPr>
            <a:stCxn id="10" idx="3"/>
            <a:endCxn id="11" idx="1"/>
          </p:cNvCxnSpPr>
          <p:nvPr/>
        </p:nvCxnSpPr>
        <p:spPr>
          <a:xfrm>
            <a:off x="7265616" y="4340202"/>
            <a:ext cx="1536036" cy="0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Rectangle avec coins rognés en diagonale 25"/>
          <p:cNvSpPr/>
          <p:nvPr/>
        </p:nvSpPr>
        <p:spPr>
          <a:xfrm>
            <a:off x="6808762" y="5564027"/>
            <a:ext cx="2086056" cy="94421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</a:t>
            </a:r>
            <a:r>
              <a:rPr lang="fr-FR" dirty="0" err="1" smtClean="0"/>
              <a:t>rocess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>
            <a:off x="2923098" y="4340202"/>
            <a:ext cx="1392250" cy="0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" name="Connecteur en angle 58"/>
          <p:cNvCxnSpPr>
            <a:cxnSpLocks noChangeAspect="1"/>
            <a:stCxn id="11" idx="0"/>
            <a:endCxn id="9" idx="0"/>
          </p:cNvCxnSpPr>
          <p:nvPr/>
        </p:nvCxnSpPr>
        <p:spPr>
          <a:xfrm rot="16200000" flipV="1">
            <a:off x="6065020" y="-728583"/>
            <a:ext cx="13048" cy="9000000"/>
          </a:xfrm>
          <a:prstGeom prst="bentConnector3">
            <a:avLst>
              <a:gd name="adj1" fmla="val 9640000"/>
            </a:avLst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" name="Connecteur droit avec flèche 60"/>
          <p:cNvCxnSpPr>
            <a:stCxn id="7" idx="1"/>
          </p:cNvCxnSpPr>
          <p:nvPr/>
        </p:nvCxnSpPr>
        <p:spPr>
          <a:xfrm flipH="1">
            <a:off x="7265616" y="1838340"/>
            <a:ext cx="360764" cy="562261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7626380" y="4433155"/>
            <a:ext cx="674340" cy="1130874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94" name="Imag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43" y="327615"/>
            <a:ext cx="1815330" cy="1281409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336272" y="327615"/>
            <a:ext cx="2130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dk1"/>
                </a:solidFill>
              </a:rPr>
              <a:t>Timed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Requirements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Analysis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Using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Process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Algbera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18" y="327615"/>
            <a:ext cx="279880" cy="2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avec coins rognés en diagonale 5"/>
          <p:cNvSpPr/>
          <p:nvPr/>
        </p:nvSpPr>
        <p:spPr>
          <a:xfrm>
            <a:off x="3480151" y="5856636"/>
            <a:ext cx="1785648" cy="8293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s</a:t>
            </a:r>
            <a:r>
              <a:rPr lang="fr-FR" sz="1600" dirty="0" err="1" smtClean="0"/>
              <a:t>tructured</a:t>
            </a:r>
            <a:r>
              <a:rPr lang="fr-FR" sz="1600" dirty="0" smtClean="0"/>
              <a:t> </a:t>
            </a:r>
            <a:r>
              <a:rPr lang="fr-FR" sz="1600" dirty="0" err="1" smtClean="0"/>
              <a:t>requirements</a:t>
            </a:r>
            <a:endParaRPr lang="fr-FR" sz="1600" dirty="0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7210030" y="1472453"/>
            <a:ext cx="1468860" cy="827092"/>
          </a:xfrm>
          <a:prstGeom prst="snip2DiagRect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</a:t>
            </a:r>
            <a:r>
              <a:rPr lang="fr-FR" sz="1600" dirty="0" err="1" smtClean="0">
                <a:solidFill>
                  <a:schemeClr val="dk1"/>
                </a:solidFill>
              </a:rPr>
              <a:t>nalysis</a:t>
            </a:r>
            <a:r>
              <a:rPr lang="fr-FR" sz="1600" dirty="0" smtClean="0">
                <a:solidFill>
                  <a:schemeClr val="dk1"/>
                </a:solidFill>
              </a:rPr>
              <a:t> feedback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421177" y="4169829"/>
            <a:ext cx="2457663" cy="10129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Rephrase</a:t>
            </a:r>
            <a:r>
              <a:rPr lang="fr-FR" sz="1600" dirty="0"/>
              <a:t> </a:t>
            </a:r>
            <a:r>
              <a:rPr lang="fr-FR" sz="1600" dirty="0" err="1"/>
              <a:t>T</a:t>
            </a:r>
            <a:r>
              <a:rPr lang="fr-FR" sz="1600" dirty="0" err="1" smtClean="0"/>
              <a:t>imed</a:t>
            </a:r>
            <a:r>
              <a:rPr lang="fr-FR" sz="1600" dirty="0" smtClean="0"/>
              <a:t> </a:t>
            </a:r>
            <a:r>
              <a:rPr lang="fr-FR" sz="1600" dirty="0" err="1" smtClean="0"/>
              <a:t>Requirements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224068" y="4169829"/>
            <a:ext cx="2720392" cy="10129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Transform</a:t>
            </a:r>
            <a:r>
              <a:rPr lang="fr-FR" sz="1600" dirty="0" smtClean="0"/>
              <a:t> </a:t>
            </a:r>
            <a:r>
              <a:rPr lang="en-US" sz="1600" dirty="0" smtClean="0"/>
              <a:t>into</a:t>
            </a:r>
          </a:p>
          <a:p>
            <a:pPr algn="ctr"/>
            <a:r>
              <a:rPr lang="fr-FR" sz="1600" dirty="0" smtClean="0"/>
              <a:t> </a:t>
            </a:r>
            <a:r>
              <a:rPr lang="fr-FR" sz="1600" dirty="0" err="1" smtClean="0"/>
              <a:t>Clocked</a:t>
            </a:r>
            <a:r>
              <a:rPr lang="fr-FR" sz="1600" dirty="0" smtClean="0"/>
              <a:t>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</a:t>
            </a:r>
            <a:r>
              <a:rPr lang="en-US" sz="1600" dirty="0" smtClean="0"/>
              <a:t>Algebra</a:t>
            </a:r>
            <a:endParaRPr lang="en-US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546124" y="4169829"/>
            <a:ext cx="2547549" cy="1012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Analyse </a:t>
            </a:r>
            <a:r>
              <a:rPr lang="fr-FR" sz="1600" dirty="0" err="1" smtClean="0"/>
              <a:t>Clocked</a:t>
            </a:r>
            <a:r>
              <a:rPr lang="fr-FR" sz="1600" dirty="0" smtClean="0"/>
              <a:t>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</a:t>
            </a:r>
            <a:r>
              <a:rPr lang="fr-FR" sz="1600" dirty="0" err="1"/>
              <a:t>Algebra</a:t>
            </a:r>
            <a:r>
              <a:rPr lang="fr-FR" sz="1600" dirty="0"/>
              <a:t> 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4060723" y="4742868"/>
            <a:ext cx="796412" cy="1113768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Connecteur droit avec flèche 16"/>
          <p:cNvCxnSpPr>
            <a:stCxn id="10" idx="3"/>
            <a:endCxn id="11" idx="1"/>
          </p:cNvCxnSpPr>
          <p:nvPr/>
        </p:nvCxnSpPr>
        <p:spPr>
          <a:xfrm>
            <a:off x="7944460" y="4676323"/>
            <a:ext cx="160166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Rectangle avec coins rognés en diagonale 25"/>
          <p:cNvSpPr/>
          <p:nvPr/>
        </p:nvSpPr>
        <p:spPr>
          <a:xfrm>
            <a:off x="7806732" y="5830298"/>
            <a:ext cx="1739392" cy="829301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</a:t>
            </a:r>
            <a:r>
              <a:rPr lang="fr-FR" sz="1600" dirty="0" err="1" smtClean="0"/>
              <a:t>rocess</a:t>
            </a:r>
            <a:r>
              <a:rPr lang="fr-FR" sz="1600" dirty="0" smtClean="0"/>
              <a:t> </a:t>
            </a:r>
            <a:r>
              <a:rPr lang="fr-FR" sz="1600" dirty="0" err="1" smtClean="0"/>
              <a:t>models</a:t>
            </a:r>
            <a:endParaRPr lang="fr-FR" sz="1600" dirty="0"/>
          </a:p>
        </p:txBody>
      </p: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>
            <a:off x="3878840" y="4676323"/>
            <a:ext cx="134522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" name="Connecteur en angle 58"/>
          <p:cNvCxnSpPr>
            <a:cxnSpLocks noChangeAspect="1"/>
            <a:stCxn id="11" idx="0"/>
            <a:endCxn id="9" idx="0"/>
          </p:cNvCxnSpPr>
          <p:nvPr/>
        </p:nvCxnSpPr>
        <p:spPr>
          <a:xfrm rot="16200000" flipV="1">
            <a:off x="6734954" y="84884"/>
            <a:ext cx="12700" cy="8169890"/>
          </a:xfrm>
          <a:prstGeom prst="bentConnector3">
            <a:avLst>
              <a:gd name="adj1" fmla="val 9541929"/>
            </a:avLst>
          </a:prstGeom>
          <a:ln w="2857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7315200" y="2345193"/>
            <a:ext cx="334298" cy="506162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8277686" y="4742868"/>
            <a:ext cx="728662" cy="1087432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38" name="Groupe 37"/>
          <p:cNvGrpSpPr/>
          <p:nvPr/>
        </p:nvGrpSpPr>
        <p:grpSpPr>
          <a:xfrm>
            <a:off x="8277686" y="101272"/>
            <a:ext cx="3698004" cy="1281409"/>
            <a:chOff x="1571543" y="327615"/>
            <a:chExt cx="3698004" cy="1281409"/>
          </a:xfrm>
        </p:grpSpPr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543" y="327615"/>
              <a:ext cx="1815330" cy="1281409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3336272" y="327615"/>
              <a:ext cx="19332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>
                  <a:solidFill>
                    <a:schemeClr val="dk1"/>
                  </a:solidFill>
                </a:rPr>
                <a:t>Timed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Requirements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Analysis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Using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Process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Algbera</a:t>
              </a:r>
              <a:endParaRPr lang="fr-FR" sz="1600" dirty="0">
                <a:solidFill>
                  <a:schemeClr val="dk1"/>
                </a:solidFill>
              </a:endParaRPr>
            </a:p>
          </p:txBody>
        </p:sp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2518" y="327615"/>
              <a:ext cx="279880" cy="276425"/>
            </a:xfrm>
            <a:prstGeom prst="rect">
              <a:avLst/>
            </a:prstGeom>
          </p:spPr>
        </p:pic>
      </p:grpSp>
      <p:sp>
        <p:nvSpPr>
          <p:cNvPr id="18" name="Rectangle à coins arrondis 17"/>
          <p:cNvSpPr/>
          <p:nvPr/>
        </p:nvSpPr>
        <p:spPr>
          <a:xfrm>
            <a:off x="25392" y="1228006"/>
            <a:ext cx="3071769" cy="10129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Elicit</a:t>
            </a:r>
            <a:r>
              <a:rPr lang="fr-FR" sz="1600" dirty="0" smtClean="0"/>
              <a:t> </a:t>
            </a:r>
            <a:r>
              <a:rPr lang="fr-FR" sz="1600" dirty="0" err="1"/>
              <a:t>F</a:t>
            </a:r>
            <a:r>
              <a:rPr lang="fr-FR" sz="1600" dirty="0" err="1" smtClean="0"/>
              <a:t>unctional</a:t>
            </a:r>
            <a:r>
              <a:rPr lang="fr-FR" sz="1600" dirty="0" smtClean="0"/>
              <a:t> </a:t>
            </a:r>
            <a:r>
              <a:rPr lang="fr-FR" sz="1600" dirty="0" err="1" smtClean="0"/>
              <a:t>Requirements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and</a:t>
            </a:r>
            <a:r>
              <a:rPr lang="fr-FR" sz="1600" dirty="0" smtClean="0"/>
              <a:t> Time </a:t>
            </a:r>
            <a:r>
              <a:rPr lang="fr-FR" sz="1600" dirty="0" err="1" smtClean="0"/>
              <a:t>Constraints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cxnSp>
        <p:nvCxnSpPr>
          <p:cNvPr id="3" name="Connecteur en angle 2"/>
          <p:cNvCxnSpPr>
            <a:stCxn id="18" idx="2"/>
            <a:endCxn id="9" idx="1"/>
          </p:cNvCxnSpPr>
          <p:nvPr/>
        </p:nvCxnSpPr>
        <p:spPr>
          <a:xfrm rot="5400000">
            <a:off x="273563" y="3388608"/>
            <a:ext cx="2435329" cy="140100"/>
          </a:xfrm>
          <a:prstGeom prst="bentConnector4">
            <a:avLst>
              <a:gd name="adj1" fmla="val 39601"/>
              <a:gd name="adj2" fmla="val 10491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549814" y="785219"/>
            <a:ext cx="0" cy="44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avec coins rognés en diagonale 30"/>
          <p:cNvSpPr/>
          <p:nvPr/>
        </p:nvSpPr>
        <p:spPr>
          <a:xfrm>
            <a:off x="84319" y="5830298"/>
            <a:ext cx="1719210" cy="829301"/>
          </a:xfrm>
          <a:prstGeom prst="snip2Diag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</a:t>
            </a:r>
            <a:r>
              <a:rPr lang="fr-FR" sz="1600" dirty="0" smtClean="0"/>
              <a:t>ree </a:t>
            </a:r>
            <a:r>
              <a:rPr lang="fr-FR" sz="1600" dirty="0" err="1" smtClean="0"/>
              <a:t>requirements</a:t>
            </a:r>
            <a:endParaRPr lang="fr-FR" sz="1600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177013" y="4249851"/>
            <a:ext cx="109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+ </a:t>
            </a:r>
            <a:r>
              <a:rPr lang="fr-FR" sz="1600" dirty="0" err="1" smtClean="0"/>
              <a:t>grammar</a:t>
            </a:r>
            <a:endParaRPr lang="fr-FR" sz="16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481781" y="4742868"/>
            <a:ext cx="772783" cy="108743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055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16</cp:revision>
  <dcterms:created xsi:type="dcterms:W3CDTF">2022-10-26T12:00:06Z</dcterms:created>
  <dcterms:modified xsi:type="dcterms:W3CDTF">2022-10-26T15:49:00Z</dcterms:modified>
</cp:coreProperties>
</file>