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1989666" y="5290950"/>
            <a:ext cx="0" cy="380451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" name="Groupe 4"/>
          <p:cNvGrpSpPr/>
          <p:nvPr/>
        </p:nvGrpSpPr>
        <p:grpSpPr>
          <a:xfrm>
            <a:off x="192492" y="3373695"/>
            <a:ext cx="5436299" cy="1435510"/>
            <a:chOff x="1292941" y="1154046"/>
            <a:chExt cx="3898491" cy="1298480"/>
          </a:xfrm>
        </p:grpSpPr>
        <p:sp>
          <p:nvSpPr>
            <p:cNvPr id="6" name="Rectangle 5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>
                  <a:solidFill>
                    <a:schemeClr val="tx1"/>
                  </a:solidFill>
                </a:rPr>
                <a:t>w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hen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trigger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endParaRPr lang="fr-FR" sz="16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b="1" dirty="0" err="1" smtClean="0">
                  <a:solidFill>
                    <a:schemeClr val="tx1"/>
                  </a:solidFill>
                </a:rPr>
                <a:t>within</a:t>
              </a:r>
              <a:r>
                <a:rPr lang="fr-FR" sz="1600" dirty="0" smtClean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to</a:t>
              </a:r>
              <a:r>
                <a:rPr lang="fr-FR" sz="1600" dirty="0" smtClean="0">
                  <a:solidFill>
                    <a:schemeClr val="tx1"/>
                  </a:solidFill>
                </a:rPr>
                <a:t> d</a:t>
              </a:r>
              <a:r>
                <a:rPr lang="fr-FR" sz="1600" baseline="-25000" dirty="0" smtClean="0">
                  <a:solidFill>
                    <a:schemeClr val="tx1"/>
                  </a:solidFill>
                </a:rPr>
                <a:t>2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1425388" y="5981516"/>
            <a:ext cx="1241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 smtClean="0"/>
              <a:t>reset </a:t>
            </a:r>
            <a:r>
              <a:rPr lang="fr-FR" sz="1600" i="1" dirty="0" err="1" smtClean="0"/>
              <a:t>clock</a:t>
            </a:r>
            <a:r>
              <a:rPr lang="fr-FR" sz="1600" i="1" dirty="0" smtClean="0"/>
              <a:t> x 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412380" y="5493399"/>
            <a:ext cx="4870383" cy="0"/>
          </a:xfrm>
          <a:prstGeom prst="line">
            <a:avLst/>
          </a:prstGeom>
          <a:noFill/>
          <a:ln w="31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ZoneTexte 11"/>
          <p:cNvSpPr txBox="1"/>
          <p:nvPr/>
        </p:nvSpPr>
        <p:spPr>
          <a:xfrm>
            <a:off x="2968892" y="5981516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/>
              <a:t>d</a:t>
            </a:r>
            <a:r>
              <a:rPr lang="fr-FR" sz="1600" i="1" baseline="-25000" dirty="0" smtClean="0"/>
              <a:t>1</a:t>
            </a:r>
            <a:r>
              <a:rPr lang="fr-FR" sz="1600" i="1" dirty="0" smtClean="0"/>
              <a:t> &lt;= x &lt;= d</a:t>
            </a:r>
            <a:r>
              <a:rPr lang="fr-FR" sz="1600" i="1" baseline="-25000" dirty="0" smtClean="0"/>
              <a:t>2</a:t>
            </a:r>
            <a:endParaRPr lang="fr-FR" sz="1600" i="1" baseline="-25000" dirty="0"/>
          </a:p>
        </p:txBody>
      </p:sp>
      <p:cxnSp>
        <p:nvCxnSpPr>
          <p:cNvPr id="13" name="Connecteur droit 12"/>
          <p:cNvCxnSpPr/>
          <p:nvPr/>
        </p:nvCxnSpPr>
        <p:spPr>
          <a:xfrm>
            <a:off x="2847572" y="5303435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4328258" y="5303435"/>
            <a:ext cx="0" cy="380451"/>
          </a:xfrm>
          <a:prstGeom prst="line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1624321" y="5612184"/>
            <a:ext cx="84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trigger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3123939" y="5612184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action</a:t>
            </a:r>
            <a:r>
              <a:rPr lang="fr-FR" baseline="-25000" dirty="0" err="1"/>
              <a:t>i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4840306" y="506134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92D050"/>
                </a:solidFill>
              </a:rPr>
              <a:t>time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2579564" y="2082067"/>
            <a:ext cx="0" cy="380451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9" name="Groupe 18"/>
          <p:cNvGrpSpPr/>
          <p:nvPr/>
        </p:nvGrpSpPr>
        <p:grpSpPr>
          <a:xfrm>
            <a:off x="160523" y="244394"/>
            <a:ext cx="3607486" cy="1435510"/>
            <a:chOff x="1292941" y="1154046"/>
            <a:chExt cx="2587012" cy="1298480"/>
          </a:xfrm>
        </p:grpSpPr>
        <p:sp>
          <p:nvSpPr>
            <p:cNvPr id="20" name="Rectangle 19"/>
            <p:cNvSpPr/>
            <p:nvPr/>
          </p:nvSpPr>
          <p:spPr>
            <a:xfrm>
              <a:off x="1315867" y="1523378"/>
              <a:ext cx="614838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aseline="-25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30707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</a:t>
              </a:r>
              <a:r>
                <a:rPr lang="fr-FR" sz="1600" baseline="-25000" dirty="0" smtClean="0"/>
                <a:t>i</a:t>
              </a:r>
              <a:endParaRPr lang="fr-FR" sz="1600" baseline="-25000" dirty="0"/>
            </a:p>
          </p:txBody>
        </p:sp>
      </p:grpSp>
      <p:cxnSp>
        <p:nvCxnSpPr>
          <p:cNvPr id="24" name="Connecteur droit avec flèche 23"/>
          <p:cNvCxnSpPr>
            <a:stCxn id="21" idx="3"/>
            <a:endCxn id="33" idx="1"/>
          </p:cNvCxnSpPr>
          <p:nvPr/>
        </p:nvCxnSpPr>
        <p:spPr>
          <a:xfrm>
            <a:off x="3768009" y="1166303"/>
            <a:ext cx="630459" cy="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1002278" y="2284516"/>
            <a:ext cx="4870383" cy="0"/>
          </a:xfrm>
          <a:prstGeom prst="line">
            <a:avLst/>
          </a:prstGeom>
          <a:noFill/>
          <a:ln w="3175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4097472" y="2082067"/>
            <a:ext cx="0" cy="380451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4918156" y="2094552"/>
            <a:ext cx="0" cy="380451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Rectangle 28"/>
          <p:cNvSpPr/>
          <p:nvPr/>
        </p:nvSpPr>
        <p:spPr>
          <a:xfrm>
            <a:off x="2235155" y="2403301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 smtClean="0"/>
              <a:t>action</a:t>
            </a:r>
            <a:r>
              <a:rPr lang="fr-FR" baseline="-25000" dirty="0" err="1" smtClean="0"/>
              <a:t>i</a:t>
            </a:r>
            <a:endParaRPr lang="fr-FR" baseline="-25000" dirty="0"/>
          </a:p>
        </p:txBody>
      </p:sp>
      <p:sp>
        <p:nvSpPr>
          <p:cNvPr id="30" name="Rectangle 29"/>
          <p:cNvSpPr/>
          <p:nvPr/>
        </p:nvSpPr>
        <p:spPr>
          <a:xfrm>
            <a:off x="3713837" y="2403301"/>
            <a:ext cx="84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trigger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5430204" y="185246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solidFill>
                  <a:srgbClr val="92D050"/>
                </a:solidFill>
              </a:rPr>
              <a:t>time</a:t>
            </a:r>
            <a:endParaRPr lang="fr-FR" dirty="0"/>
          </a:p>
        </p:txBody>
      </p:sp>
      <p:grpSp>
        <p:nvGrpSpPr>
          <p:cNvPr id="32" name="Groupe 31"/>
          <p:cNvGrpSpPr/>
          <p:nvPr/>
        </p:nvGrpSpPr>
        <p:grpSpPr>
          <a:xfrm>
            <a:off x="4398468" y="246357"/>
            <a:ext cx="5436299" cy="1435510"/>
            <a:chOff x="1292941" y="1154046"/>
            <a:chExt cx="3898491" cy="1298480"/>
          </a:xfrm>
        </p:grpSpPr>
        <p:sp>
          <p:nvSpPr>
            <p:cNvPr id="33" name="Rectangle 32"/>
            <p:cNvSpPr/>
            <p:nvPr/>
          </p:nvSpPr>
          <p:spPr>
            <a:xfrm>
              <a:off x="1292941" y="1523378"/>
              <a:ext cx="1949246" cy="92914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after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i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fr-FR" sz="1600" b="1" dirty="0" err="1" smtClean="0">
                  <a:solidFill>
                    <a:schemeClr val="tx1"/>
                  </a:solidFill>
                </a:rPr>
                <a:t>when</a:t>
              </a:r>
              <a:r>
                <a:rPr lang="fr-FR" sz="16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trigger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sz="1600" baseline="-25000" dirty="0">
                <a:solidFill>
                  <a:schemeClr val="tx1"/>
                </a:solidFill>
              </a:endParaRPr>
            </a:p>
            <a:p>
              <a:pPr algn="ctr"/>
              <a:endParaRPr lang="fr-FR" sz="1600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42186" y="1523378"/>
              <a:ext cx="1949246" cy="929148"/>
            </a:xfrm>
            <a:prstGeom prst="rect">
              <a:avLst/>
            </a:prstGeom>
            <a:noFill/>
            <a:ln w="31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 err="1" smtClean="0">
                  <a:solidFill>
                    <a:schemeClr val="tx1"/>
                  </a:solidFill>
                </a:rPr>
                <a:t>action</a:t>
              </a:r>
              <a:r>
                <a:rPr lang="fr-FR" sz="1600" baseline="-25000" dirty="0" err="1" smtClean="0">
                  <a:solidFill>
                    <a:schemeClr val="tx1"/>
                  </a:solidFill>
                </a:rPr>
                <a:t>j</a:t>
              </a:r>
              <a:endParaRPr lang="fr-FR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1292941" y="1154046"/>
              <a:ext cx="235887" cy="30623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fr-FR" sz="1600" dirty="0" err="1" smtClean="0"/>
                <a:t>R</a:t>
              </a:r>
              <a:r>
                <a:rPr lang="fr-FR" sz="1600" baseline="-25000" dirty="0" err="1" smtClean="0"/>
                <a:t>j</a:t>
              </a:r>
              <a:endParaRPr lang="fr-FR" sz="1600" baseline="-25000" dirty="0"/>
            </a:p>
          </p:txBody>
        </p:sp>
      </p:grpSp>
      <p:cxnSp>
        <p:nvCxnSpPr>
          <p:cNvPr id="39" name="Connecteur droit 38"/>
          <p:cNvCxnSpPr/>
          <p:nvPr/>
        </p:nvCxnSpPr>
        <p:spPr>
          <a:xfrm>
            <a:off x="3540330" y="5289396"/>
            <a:ext cx="0" cy="380451"/>
          </a:xfrm>
          <a:prstGeom prst="lin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Rectangle 39"/>
          <p:cNvSpPr/>
          <p:nvPr/>
        </p:nvSpPr>
        <p:spPr>
          <a:xfrm>
            <a:off x="4739700" y="2440372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/>
              <a:t>action</a:t>
            </a:r>
            <a:r>
              <a:rPr lang="fr-FR" baseline="-25000" dirty="0" err="1" smtClean="0"/>
              <a:t>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2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32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46</cp:revision>
  <dcterms:created xsi:type="dcterms:W3CDTF">2022-10-26T12:00:06Z</dcterms:created>
  <dcterms:modified xsi:type="dcterms:W3CDTF">2022-10-26T20:02:09Z</dcterms:modified>
</cp:coreProperties>
</file>