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989666" y="5290950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192492" y="3373695"/>
            <a:ext cx="5436299" cy="1435510"/>
            <a:chOff x="1292941" y="1154046"/>
            <a:chExt cx="3898491" cy="1298480"/>
          </a:xfrm>
        </p:grpSpPr>
        <p:sp>
          <p:nvSpPr>
            <p:cNvPr id="6" name="Rectangle 5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w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hen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trigger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within</a:t>
              </a:r>
              <a:r>
                <a:rPr lang="fr-FR" sz="1600" dirty="0" smtClean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to</a:t>
              </a:r>
              <a:r>
                <a:rPr lang="fr-FR" sz="1600" dirty="0" smtClean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2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1425388" y="5981516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412380" y="5493399"/>
            <a:ext cx="4870383" cy="0"/>
          </a:xfrm>
          <a:prstGeom prst="line">
            <a:avLst/>
          </a:prstGeom>
          <a:noFill/>
          <a:ln w="31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ZoneTexte 11"/>
          <p:cNvSpPr txBox="1"/>
          <p:nvPr/>
        </p:nvSpPr>
        <p:spPr>
          <a:xfrm>
            <a:off x="2968892" y="598151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d</a:t>
            </a:r>
            <a:r>
              <a:rPr lang="fr-FR" sz="1600" i="1" baseline="-25000" dirty="0" smtClean="0"/>
              <a:t>1</a:t>
            </a:r>
            <a:r>
              <a:rPr lang="fr-FR" sz="1600" i="1" dirty="0" smtClean="0"/>
              <a:t> &lt;= x &lt;= d</a:t>
            </a:r>
            <a:r>
              <a:rPr lang="fr-FR" sz="1600" i="1" baseline="-25000" dirty="0" smtClean="0"/>
              <a:t>2</a:t>
            </a:r>
            <a:endParaRPr lang="fr-FR" sz="1600" i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1624321" y="5612184"/>
            <a:ext cx="84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trigger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3123939" y="5612184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action</a:t>
            </a:r>
            <a:r>
              <a:rPr lang="fr-FR" baseline="-25000" dirty="0" err="1"/>
              <a:t>i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840306" y="506134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92D050"/>
                </a:solidFill>
              </a:rPr>
              <a:t>time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579564" y="2082067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e 18"/>
          <p:cNvGrpSpPr/>
          <p:nvPr/>
        </p:nvGrpSpPr>
        <p:grpSpPr>
          <a:xfrm>
            <a:off x="160523" y="244394"/>
            <a:ext cx="3607486" cy="1435510"/>
            <a:chOff x="1292941" y="1154046"/>
            <a:chExt cx="2587012" cy="1298480"/>
          </a:xfrm>
        </p:grpSpPr>
        <p:sp>
          <p:nvSpPr>
            <p:cNvPr id="20" name="Rectangle 19"/>
            <p:cNvSpPr/>
            <p:nvPr/>
          </p:nvSpPr>
          <p:spPr>
            <a:xfrm>
              <a:off x="1315867" y="1523378"/>
              <a:ext cx="614838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aseline="-25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30707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cxnSp>
        <p:nvCxnSpPr>
          <p:cNvPr id="24" name="Connecteur droit avec flèche 23"/>
          <p:cNvCxnSpPr>
            <a:stCxn id="21" idx="3"/>
            <a:endCxn id="33" idx="1"/>
          </p:cNvCxnSpPr>
          <p:nvPr/>
        </p:nvCxnSpPr>
        <p:spPr>
          <a:xfrm>
            <a:off x="3768009" y="1166303"/>
            <a:ext cx="630459" cy="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002278" y="2284516"/>
            <a:ext cx="4870383" cy="0"/>
          </a:xfrm>
          <a:prstGeom prst="line">
            <a:avLst/>
          </a:prstGeom>
          <a:noFill/>
          <a:ln w="31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097472" y="2082067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918156" y="2094552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2252338" y="246918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action</a:t>
            </a:r>
            <a:r>
              <a:rPr lang="fr-FR" baseline="-25000" dirty="0" err="1" smtClean="0"/>
              <a:t>i</a:t>
            </a:r>
            <a:endParaRPr lang="fr-FR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94487" y="2462518"/>
            <a:ext cx="84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trigger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430204" y="185246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92D050"/>
                </a:solidFill>
              </a:rPr>
              <a:t>time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4398468" y="246357"/>
            <a:ext cx="5436299" cy="1435510"/>
            <a:chOff x="1292941" y="1154046"/>
            <a:chExt cx="3898491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after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when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trigger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sz="1600" baseline="-25000" dirty="0">
                <a:solidFill>
                  <a:schemeClr val="tx1"/>
                </a:solidFill>
              </a:endParaRPr>
            </a:p>
            <a:p>
              <a:pPr algn="ctr"/>
              <a:endParaRPr lang="fr-FR" sz="16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cxnSp>
        <p:nvCxnSpPr>
          <p:cNvPr id="39" name="Connecteur droit 38"/>
          <p:cNvCxnSpPr/>
          <p:nvPr/>
        </p:nvCxnSpPr>
        <p:spPr>
          <a:xfrm>
            <a:off x="3540330" y="5289396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4739700" y="2440372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action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8188144" y="5290950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7314996" y="3373695"/>
            <a:ext cx="3580802" cy="1435510"/>
            <a:chOff x="1292941" y="1154046"/>
            <a:chExt cx="2567873" cy="1298480"/>
          </a:xfrm>
        </p:grpSpPr>
        <p:sp>
          <p:nvSpPr>
            <p:cNvPr id="38" name="Rectangle 37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w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hen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trigger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within</a:t>
              </a:r>
              <a:r>
                <a:rPr lang="fr-FR" sz="1600" dirty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>
                  <a:solidFill>
                    <a:schemeClr val="tx1"/>
                  </a:solidFill>
                </a:rPr>
                <a:t>1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b="1" dirty="0">
                  <a:solidFill>
                    <a:schemeClr val="tx1"/>
                  </a:solidFill>
                </a:rPr>
                <a:t>to</a:t>
              </a:r>
              <a:r>
                <a:rPr lang="fr-FR" sz="1600" dirty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>
                  <a:solidFill>
                    <a:schemeClr val="tx1"/>
                  </a:solidFill>
                </a:rPr>
                <a:t>2</a:t>
              </a:r>
              <a:endParaRPr lang="fr-F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upon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42186" y="1523378"/>
              <a:ext cx="618628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623866" y="5981516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4" name="Connecteur droit 43"/>
          <p:cNvCxnSpPr/>
          <p:nvPr/>
        </p:nvCxnSpPr>
        <p:spPr>
          <a:xfrm>
            <a:off x="6610858" y="5493399"/>
            <a:ext cx="4870383" cy="0"/>
          </a:xfrm>
          <a:prstGeom prst="line">
            <a:avLst/>
          </a:prstGeom>
          <a:noFill/>
          <a:ln w="31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ZoneTexte 44"/>
          <p:cNvSpPr txBox="1"/>
          <p:nvPr/>
        </p:nvSpPr>
        <p:spPr>
          <a:xfrm>
            <a:off x="9167370" y="598151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d</a:t>
            </a:r>
            <a:r>
              <a:rPr lang="fr-FR" sz="1600" i="1" baseline="-25000" dirty="0" smtClean="0"/>
              <a:t>1</a:t>
            </a:r>
            <a:r>
              <a:rPr lang="fr-FR" sz="1600" i="1" dirty="0" smtClean="0"/>
              <a:t> &lt;= x &lt;= d</a:t>
            </a:r>
            <a:r>
              <a:rPr lang="fr-FR" sz="1600" i="1" baseline="-25000" dirty="0" smtClean="0"/>
              <a:t>2</a:t>
            </a:r>
            <a:endParaRPr lang="fr-FR" sz="1600" i="1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7843735" y="5612184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action</a:t>
            </a:r>
            <a:r>
              <a:rPr lang="fr-FR" baseline="-25000" dirty="0" err="1" smtClean="0"/>
              <a:t>i</a:t>
            </a:r>
            <a:endParaRPr lang="fr-FR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9322417" y="5612184"/>
            <a:ext cx="84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trigger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11038784" y="506134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92D050"/>
                </a:solidFill>
              </a:rPr>
              <a:t>time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9738808" y="5289396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/>
          <p:cNvCxnSpPr/>
          <p:nvPr/>
        </p:nvCxnSpPr>
        <p:spPr>
          <a:xfrm>
            <a:off x="2968892" y="5481475"/>
            <a:ext cx="1253869" cy="0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109119" y="5493399"/>
            <a:ext cx="1253869" cy="0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42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53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47</cp:revision>
  <dcterms:created xsi:type="dcterms:W3CDTF">2022-10-26T12:00:06Z</dcterms:created>
  <dcterms:modified xsi:type="dcterms:W3CDTF">2022-10-27T10:00:04Z</dcterms:modified>
</cp:coreProperties>
</file>