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e 109"/>
          <p:cNvGrpSpPr/>
          <p:nvPr/>
        </p:nvGrpSpPr>
        <p:grpSpPr>
          <a:xfrm>
            <a:off x="1349740" y="270464"/>
            <a:ext cx="8285873" cy="2691221"/>
            <a:chOff x="1349740" y="270464"/>
            <a:chExt cx="9810271" cy="3151071"/>
          </a:xfrm>
        </p:grpSpPr>
        <p:grpSp>
          <p:nvGrpSpPr>
            <p:cNvPr id="28" name="Groupe 27"/>
            <p:cNvGrpSpPr/>
            <p:nvPr/>
          </p:nvGrpSpPr>
          <p:grpSpPr>
            <a:xfrm>
              <a:off x="1349740" y="1941168"/>
              <a:ext cx="2983785" cy="1218313"/>
              <a:chOff x="1292941" y="1154046"/>
              <a:chExt cx="2382771" cy="129848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when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chemeClr val="tx1"/>
                    </a:solidFill>
                  </a:rPr>
                  <a:t>j</a:t>
                </a:r>
                <a:endParaRPr lang="fr-FR" sz="1100" baseline="-25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100" b="1" dirty="0" err="1">
                    <a:solidFill>
                      <a:schemeClr val="tx1"/>
                    </a:solidFill>
                  </a:rPr>
                  <a:t>u</a:t>
                </a:r>
                <a:r>
                  <a:rPr lang="fr-FR" sz="1100" b="1" dirty="0" err="1" smtClean="0">
                    <a:solidFill>
                      <a:schemeClr val="tx1"/>
                    </a:solidFill>
                  </a:rPr>
                  <a:t>pon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fr-FR" sz="1100" b="1" dirty="0" smtClean="0">
                    <a:solidFill>
                      <a:srgbClr val="C00000"/>
                    </a:solidFill>
                  </a:rPr>
                  <a:t> </a:t>
                </a:r>
                <a:endParaRPr lang="fr-FR" sz="11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42186" y="1523378"/>
                <a:ext cx="433526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…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1292941" y="1154046"/>
                <a:ext cx="268569" cy="3264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j</a:t>
                </a:r>
                <a:endParaRPr lang="fr-FR" sz="1100" baseline="-25000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3028335" y="270464"/>
              <a:ext cx="3040889" cy="1218313"/>
              <a:chOff x="1292940" y="1154046"/>
              <a:chExt cx="2428373" cy="12984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92940" y="1523378"/>
                <a:ext cx="47912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72067" y="1523378"/>
                <a:ext cx="1949246" cy="929148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fr-FR" sz="1100" b="1" dirty="0" smtClean="0">
                    <a:solidFill>
                      <a:srgbClr val="C00000"/>
                    </a:solidFill>
                  </a:rPr>
                  <a:t> 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292941" y="1154046"/>
                <a:ext cx="267054" cy="3264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R</a:t>
                </a:r>
                <a:r>
                  <a:rPr lang="fr-FR" sz="1100" baseline="-25000" dirty="0" smtClean="0"/>
                  <a:t>i</a:t>
                </a:r>
                <a:endParaRPr lang="fr-FR" sz="1100" baseline="-25000" dirty="0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>
              <a:off x="8137190" y="1662919"/>
              <a:ext cx="3022821" cy="1218313"/>
              <a:chOff x="1292941" y="1154046"/>
              <a:chExt cx="2413944" cy="12984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>
                    <a:solidFill>
                      <a:schemeClr val="tx1"/>
                    </a:solidFill>
                  </a:rPr>
                  <a:t>when</a:t>
                </a:r>
                <a:r>
                  <a:rPr lang="fr-F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chemeClr val="tx1"/>
                    </a:solidFill>
                  </a:rPr>
                  <a:t>k</a:t>
                </a:r>
                <a:endParaRPr lang="fr-FR" sz="110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100" b="1" dirty="0" err="1">
                    <a:solidFill>
                      <a:schemeClr val="tx1"/>
                    </a:solidFill>
                  </a:rPr>
                  <a:t>upon</a:t>
                </a:r>
                <a:r>
                  <a:rPr lang="fr-F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42186" y="1523378"/>
                <a:ext cx="464699" cy="9291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…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292941" y="1154046"/>
                <a:ext cx="288273" cy="3264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k</a:t>
                </a:r>
                <a:endParaRPr lang="fr-FR" sz="1100" baseline="-25000" dirty="0"/>
              </a:p>
            </p:txBody>
          </p:sp>
        </p:grpSp>
        <p:cxnSp>
          <p:nvCxnSpPr>
            <p:cNvPr id="96" name="Connecteur droit avec flèche 95"/>
            <p:cNvCxnSpPr>
              <a:endCxn id="97" idx="0"/>
            </p:cNvCxnSpPr>
            <p:nvPr/>
          </p:nvCxnSpPr>
          <p:spPr>
            <a:xfrm>
              <a:off x="5762119" y="1611053"/>
              <a:ext cx="1" cy="7213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5547525" y="2332380"/>
              <a:ext cx="429189" cy="43589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dk1"/>
                  </a:solidFill>
                </a:rPr>
                <a:t>+</a:t>
              </a:r>
              <a:endParaRPr lang="fr-FR" sz="1200" dirty="0">
                <a:solidFill>
                  <a:schemeClr val="dk1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976714" y="2102799"/>
              <a:ext cx="883468" cy="32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 smtClean="0"/>
                <a:t>choice</a:t>
              </a:r>
              <a:endParaRPr lang="fr-FR" sz="1200" i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71747" y="1787050"/>
              <a:ext cx="788015" cy="36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C00000"/>
                  </a:solidFill>
                </a:rPr>
                <a:t>action</a:t>
              </a:r>
              <a:r>
                <a:rPr lang="fr-FR" sz="1400" baseline="-25000" dirty="0" err="1" smtClean="0">
                  <a:solidFill>
                    <a:srgbClr val="C00000"/>
                  </a:solidFill>
                </a:rPr>
                <a:t>i</a:t>
              </a:r>
              <a:endParaRPr lang="fr-FR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59872" y="3061168"/>
              <a:ext cx="860364" cy="36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trigger</a:t>
              </a:r>
              <a:r>
                <a:rPr lang="fr-FR" sz="1400" baseline="-25000" dirty="0" err="1" smtClean="0"/>
                <a:t>k</a:t>
              </a:r>
              <a:endParaRPr lang="fr-FR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97248" y="3061168"/>
              <a:ext cx="829998" cy="36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trigger</a:t>
              </a:r>
              <a:r>
                <a:rPr lang="fr-FR" sz="1400" baseline="-25000" dirty="0" err="1" smtClean="0"/>
                <a:t>j</a:t>
              </a:r>
              <a:endParaRPr lang="fr-FR" sz="1400" dirty="0"/>
            </a:p>
          </p:txBody>
        </p:sp>
        <p:cxnSp>
          <p:nvCxnSpPr>
            <p:cNvPr id="102" name="Connecteur en angle 101"/>
            <p:cNvCxnSpPr>
              <a:stCxn id="97" idx="1"/>
              <a:endCxn id="101" idx="0"/>
            </p:cNvCxnSpPr>
            <p:nvPr/>
          </p:nvCxnSpPr>
          <p:spPr>
            <a:xfrm rot="10800000" flipV="1">
              <a:off x="5212247" y="2550324"/>
              <a:ext cx="335278" cy="51084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3" name="Connecteur en angle 102"/>
            <p:cNvCxnSpPr>
              <a:stCxn id="97" idx="3"/>
              <a:endCxn id="100" idx="0"/>
            </p:cNvCxnSpPr>
            <p:nvPr/>
          </p:nvCxnSpPr>
          <p:spPr>
            <a:xfrm>
              <a:off x="5976714" y="2550326"/>
              <a:ext cx="1313340" cy="51084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569168" y="3471663"/>
            <a:ext cx="10023710" cy="1483238"/>
            <a:chOff x="182174" y="4876799"/>
            <a:chExt cx="11933117" cy="1829807"/>
          </a:xfrm>
        </p:grpSpPr>
        <p:grpSp>
          <p:nvGrpSpPr>
            <p:cNvPr id="66" name="Groupe 65"/>
            <p:cNvGrpSpPr/>
            <p:nvPr/>
          </p:nvGrpSpPr>
          <p:grpSpPr>
            <a:xfrm>
              <a:off x="182174" y="5023298"/>
              <a:ext cx="4376460" cy="1218313"/>
              <a:chOff x="1292941" y="1154046"/>
              <a:chExt cx="3494924" cy="129848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when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 smtClean="0">
                    <a:solidFill>
                      <a:schemeClr val="tx1"/>
                    </a:solidFill>
                  </a:rPr>
                  <a:t>i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1292941" y="1154046"/>
                <a:ext cx="268523" cy="34397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R</a:t>
                </a:r>
                <a:r>
                  <a:rPr lang="fr-FR" sz="1100" baseline="-25000" dirty="0" smtClean="0"/>
                  <a:t>i</a:t>
                </a:r>
                <a:endParaRPr lang="fr-FR" sz="1100" baseline="-25000" dirty="0"/>
              </a:p>
            </p:txBody>
          </p:sp>
        </p:grpSp>
        <p:cxnSp>
          <p:nvCxnSpPr>
            <p:cNvPr id="70" name="Connecteur droit avec flèche 69"/>
            <p:cNvCxnSpPr>
              <a:endCxn id="71" idx="0"/>
            </p:cNvCxnSpPr>
            <p:nvPr/>
          </p:nvCxnSpPr>
          <p:spPr>
            <a:xfrm>
              <a:off x="5656695" y="4876799"/>
              <a:ext cx="1" cy="7213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5442101" y="5598126"/>
              <a:ext cx="429189" cy="43589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dk1"/>
                  </a:solidFill>
                </a:rPr>
                <a:t>||</a:t>
              </a:r>
              <a:endParaRPr lang="fr-FR" sz="1200" dirty="0">
                <a:solidFill>
                  <a:schemeClr val="dk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871290" y="5368544"/>
              <a:ext cx="883468" cy="34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 smtClean="0"/>
                <a:t>parallel</a:t>
              </a:r>
              <a:endParaRPr lang="fr-FR" sz="1200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1215" y="5052796"/>
              <a:ext cx="758230" cy="379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C00000"/>
                  </a:solidFill>
                </a:rPr>
                <a:t>tigger</a:t>
              </a:r>
              <a:r>
                <a:rPr lang="fr-FR" sz="1400" baseline="-25000" dirty="0" err="1">
                  <a:solidFill>
                    <a:srgbClr val="C00000"/>
                  </a:solidFill>
                </a:rPr>
                <a:t>i</a:t>
              </a:r>
              <a:endParaRPr lang="fr-FR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94388" y="6326915"/>
              <a:ext cx="794259" cy="379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/>
                <a:t>j</a:t>
              </a:r>
              <a:endParaRPr lang="fr-FR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1824" y="6326915"/>
              <a:ext cx="792350" cy="379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 smtClean="0"/>
                <a:t>i</a:t>
              </a:r>
              <a:endParaRPr lang="fr-FR" sz="1400" dirty="0"/>
            </a:p>
          </p:txBody>
        </p:sp>
        <p:cxnSp>
          <p:nvCxnSpPr>
            <p:cNvPr id="26" name="Connecteur en angle 25"/>
            <p:cNvCxnSpPr>
              <a:stCxn id="71" idx="1"/>
              <a:endCxn id="10" idx="0"/>
            </p:cNvCxnSpPr>
            <p:nvPr/>
          </p:nvCxnSpPr>
          <p:spPr>
            <a:xfrm rot="10800000" flipV="1">
              <a:off x="5088000" y="5816070"/>
              <a:ext cx="354101" cy="51084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4" name="Connecteur en angle 83"/>
            <p:cNvCxnSpPr>
              <a:stCxn id="71" idx="3"/>
              <a:endCxn id="9" idx="0"/>
            </p:cNvCxnSpPr>
            <p:nvPr/>
          </p:nvCxnSpPr>
          <p:spPr>
            <a:xfrm>
              <a:off x="5871290" y="5816071"/>
              <a:ext cx="1320227" cy="51084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grpSp>
          <p:nvGrpSpPr>
            <p:cNvPr id="106" name="Groupe 105"/>
            <p:cNvGrpSpPr/>
            <p:nvPr/>
          </p:nvGrpSpPr>
          <p:grpSpPr>
            <a:xfrm>
              <a:off x="7738831" y="5022313"/>
              <a:ext cx="4376460" cy="1218313"/>
              <a:chOff x="1292941" y="1154046"/>
              <a:chExt cx="3494924" cy="129848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when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>
                    <a:solidFill>
                      <a:schemeClr val="tx1"/>
                    </a:solidFill>
                  </a:rPr>
                  <a:t>j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ZoneTexte 108"/>
              <p:cNvSpPr txBox="1"/>
              <p:nvPr/>
            </p:nvSpPr>
            <p:spPr>
              <a:xfrm>
                <a:off x="1292941" y="1154046"/>
                <a:ext cx="270046" cy="34397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j</a:t>
                </a:r>
                <a:endParaRPr lang="fr-FR" sz="1100" baseline="-25000" dirty="0"/>
              </a:p>
            </p:txBody>
          </p:sp>
        </p:grpSp>
      </p:grpSp>
      <p:grpSp>
        <p:nvGrpSpPr>
          <p:cNvPr id="128" name="Groupe 127"/>
          <p:cNvGrpSpPr/>
          <p:nvPr/>
        </p:nvGrpSpPr>
        <p:grpSpPr>
          <a:xfrm>
            <a:off x="642841" y="5381291"/>
            <a:ext cx="10358008" cy="1392532"/>
            <a:chOff x="162509" y="1012721"/>
            <a:chExt cx="11933117" cy="1861555"/>
          </a:xfrm>
        </p:grpSpPr>
        <p:grpSp>
          <p:nvGrpSpPr>
            <p:cNvPr id="112" name="Groupe 111"/>
            <p:cNvGrpSpPr/>
            <p:nvPr/>
          </p:nvGrpSpPr>
          <p:grpSpPr>
            <a:xfrm>
              <a:off x="162509" y="1159220"/>
              <a:ext cx="4376460" cy="1218313"/>
              <a:chOff x="1292941" y="1154046"/>
              <a:chExt cx="3494924" cy="129848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upon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 smtClean="0">
                    <a:solidFill>
                      <a:schemeClr val="tx1"/>
                    </a:solidFill>
                  </a:rPr>
                  <a:t>j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1292941" y="1154046"/>
                <a:ext cx="259857" cy="37273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j</a:t>
                </a:r>
                <a:endParaRPr lang="fr-FR" sz="1100" baseline="-25000" dirty="0"/>
              </a:p>
            </p:txBody>
          </p:sp>
        </p:grpSp>
        <p:cxnSp>
          <p:nvCxnSpPr>
            <p:cNvPr id="116" name="Connecteur droit avec flèche 115"/>
            <p:cNvCxnSpPr>
              <a:endCxn id="117" idx="0"/>
            </p:cNvCxnSpPr>
            <p:nvPr/>
          </p:nvCxnSpPr>
          <p:spPr>
            <a:xfrm>
              <a:off x="5637030" y="1012721"/>
              <a:ext cx="1" cy="7213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422436" y="1734048"/>
              <a:ext cx="429189" cy="43589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dk1"/>
                  </a:solidFill>
                </a:rPr>
                <a:t>||</a:t>
              </a:r>
              <a:endParaRPr lang="fr-FR" sz="1200" dirty="0">
                <a:solidFill>
                  <a:schemeClr val="dk1"/>
                </a:solidFill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5851624" y="1504466"/>
              <a:ext cx="883468" cy="37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 smtClean="0"/>
                <a:t>parallel</a:t>
              </a:r>
              <a:endParaRPr lang="fr-FR" sz="1200" i="1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657277" y="1188718"/>
              <a:ext cx="766778" cy="411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C00000"/>
                  </a:solidFill>
                </a:rPr>
                <a:t>action</a:t>
              </a:r>
              <a:r>
                <a:rPr lang="fr-FR" sz="1400" baseline="-25000" dirty="0" err="1" smtClean="0">
                  <a:solidFill>
                    <a:srgbClr val="C00000"/>
                  </a:solidFill>
                </a:rPr>
                <a:t>i</a:t>
              </a:r>
              <a:endParaRPr lang="fr-FR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74723" y="2462836"/>
              <a:ext cx="798173" cy="411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 smtClean="0"/>
                <a:t>k</a:t>
              </a:r>
              <a:endParaRPr lang="fr-FR" sz="1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72159" y="2462836"/>
              <a:ext cx="768624" cy="411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 smtClean="0"/>
                <a:t>j</a:t>
              </a:r>
              <a:endParaRPr lang="fr-FR" sz="1400" dirty="0"/>
            </a:p>
          </p:txBody>
        </p:sp>
        <p:cxnSp>
          <p:nvCxnSpPr>
            <p:cNvPr id="122" name="Connecteur en angle 121"/>
            <p:cNvCxnSpPr>
              <a:stCxn id="117" idx="1"/>
              <a:endCxn id="121" idx="0"/>
            </p:cNvCxnSpPr>
            <p:nvPr/>
          </p:nvCxnSpPr>
          <p:spPr>
            <a:xfrm rot="10800000" flipV="1">
              <a:off x="5056473" y="1951994"/>
              <a:ext cx="365964" cy="51084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3" name="Connecteur en angle 122"/>
            <p:cNvCxnSpPr>
              <a:stCxn id="117" idx="3"/>
              <a:endCxn id="120" idx="0"/>
            </p:cNvCxnSpPr>
            <p:nvPr/>
          </p:nvCxnSpPr>
          <p:spPr>
            <a:xfrm>
              <a:off x="5851624" y="1951994"/>
              <a:ext cx="1322184" cy="51084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grpSp>
          <p:nvGrpSpPr>
            <p:cNvPr id="124" name="Groupe 123"/>
            <p:cNvGrpSpPr/>
            <p:nvPr/>
          </p:nvGrpSpPr>
          <p:grpSpPr>
            <a:xfrm>
              <a:off x="7719166" y="1158235"/>
              <a:ext cx="4376460" cy="1218313"/>
              <a:chOff x="1292941" y="1154046"/>
              <a:chExt cx="3494924" cy="129848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upon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 smtClean="0">
                    <a:solidFill>
                      <a:schemeClr val="tx1"/>
                    </a:solidFill>
                  </a:rPr>
                  <a:t>k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292941" y="1154046"/>
                <a:ext cx="280504" cy="37273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k</a:t>
                </a:r>
                <a:endParaRPr lang="fr-FR" sz="11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9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54517" y="2302391"/>
            <a:ext cx="10212404" cy="415824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4258910" y="2518511"/>
            <a:ext cx="5436299" cy="1435510"/>
            <a:chOff x="1292941" y="1154046"/>
            <a:chExt cx="3898491" cy="1298480"/>
          </a:xfrm>
        </p:grpSpPr>
        <p:sp>
          <p:nvSpPr>
            <p:cNvPr id="29" name="Rectangle 28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73738" y="250257"/>
            <a:ext cx="3386274" cy="1435510"/>
            <a:chOff x="1292940" y="1154046"/>
            <a:chExt cx="2428373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0" y="1523378"/>
              <a:ext cx="47912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…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2067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and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63446" y="4477510"/>
            <a:ext cx="5436299" cy="1435510"/>
            <a:chOff x="1292941" y="1154046"/>
            <a:chExt cx="3898491" cy="1298480"/>
          </a:xfrm>
        </p:grpSpPr>
        <p:sp>
          <p:nvSpPr>
            <p:cNvPr id="42" name="Rectangle 41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at end time </a:t>
              </a:r>
              <a:r>
                <a:rPr lang="fr-FR" sz="1600" b="1" smtClean="0">
                  <a:solidFill>
                    <a:schemeClr val="tx1"/>
                  </a:solidFill>
                </a:rPr>
                <a:t>period</a:t>
              </a:r>
              <a:r>
                <a:rPr lang="fr-FR" sz="160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k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292941" y="1154046"/>
              <a:ext cx="257729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k</a:t>
              </a:r>
              <a:endParaRPr lang="fr-FR" sz="1600" baseline="-25000" dirty="0"/>
            </a:p>
          </p:txBody>
        </p:sp>
      </p:grpSp>
      <p:cxnSp>
        <p:nvCxnSpPr>
          <p:cNvPr id="45" name="Connecteur droit avec flèche 44"/>
          <p:cNvCxnSpPr>
            <a:stCxn id="5" idx="3"/>
            <a:endCxn id="29" idx="1"/>
          </p:cNvCxnSpPr>
          <p:nvPr/>
        </p:nvCxnSpPr>
        <p:spPr>
          <a:xfrm>
            <a:off x="2363834" y="3440420"/>
            <a:ext cx="18950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ZoneTexte 24"/>
          <p:cNvSpPr txBox="1"/>
          <p:nvPr/>
        </p:nvSpPr>
        <p:spPr>
          <a:xfrm>
            <a:off x="790527" y="1854372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46" name="Connecteur droit avec flèche 45"/>
          <p:cNvCxnSpPr>
            <a:stCxn id="34" idx="2"/>
            <a:endCxn id="5" idx="0"/>
          </p:cNvCxnSpPr>
          <p:nvPr/>
        </p:nvCxnSpPr>
        <p:spPr>
          <a:xfrm>
            <a:off x="2100937" y="1685767"/>
            <a:ext cx="23929" cy="14978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Connecteur en angle 50"/>
          <p:cNvCxnSpPr>
            <a:stCxn id="5" idx="2"/>
            <a:endCxn id="42" idx="1"/>
          </p:cNvCxnSpPr>
          <p:nvPr/>
        </p:nvCxnSpPr>
        <p:spPr>
          <a:xfrm rot="16200000" flipH="1">
            <a:off x="2643057" y="3179029"/>
            <a:ext cx="1702199" cy="273858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2" name="ZoneTexte 51"/>
          <p:cNvSpPr txBox="1"/>
          <p:nvPr/>
        </p:nvSpPr>
        <p:spPr>
          <a:xfrm>
            <a:off x="2784827" y="302550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&lt;= d</a:t>
            </a:r>
            <a:endParaRPr lang="fr-FR" sz="16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3024274" y="504373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= d</a:t>
            </a:r>
            <a:endParaRPr lang="fr-FR" sz="16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9373026" y="2283163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92D050"/>
                </a:solidFill>
              </a:rPr>
              <a:t>time </a:t>
            </a:r>
            <a:r>
              <a:rPr lang="fr-FR" sz="1600" i="1" dirty="0" err="1" smtClean="0">
                <a:solidFill>
                  <a:srgbClr val="92D050"/>
                </a:solidFill>
              </a:rPr>
              <a:t>period</a:t>
            </a:r>
            <a:endParaRPr lang="fr-FR" sz="1600" i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5898" y="3183620"/>
            <a:ext cx="477936" cy="513600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+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48250" y="33253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choice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138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54517" y="2302391"/>
            <a:ext cx="10731238" cy="415824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4258910" y="2518511"/>
            <a:ext cx="5436299" cy="1435510"/>
            <a:chOff x="1292941" y="1154046"/>
            <a:chExt cx="3898491" cy="1298480"/>
          </a:xfrm>
        </p:grpSpPr>
        <p:sp>
          <p:nvSpPr>
            <p:cNvPr id="29" name="Rectangle 28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73738" y="250257"/>
            <a:ext cx="3386274" cy="1435510"/>
            <a:chOff x="1292940" y="1154046"/>
            <a:chExt cx="2428373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0" y="1523378"/>
              <a:ext cx="47912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…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2067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and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63446" y="4477510"/>
            <a:ext cx="5436299" cy="1435510"/>
            <a:chOff x="1292941" y="1154046"/>
            <a:chExt cx="3898491" cy="1298480"/>
          </a:xfrm>
        </p:grpSpPr>
        <p:sp>
          <p:nvSpPr>
            <p:cNvPr id="42" name="Rectangle 41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a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t end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d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R</a:t>
              </a:r>
              <a:r>
                <a:rPr lang="fr-FR" sz="1600" baseline="-25000" dirty="0">
                  <a:solidFill>
                    <a:schemeClr val="tx1"/>
                  </a:solidFill>
                </a:rPr>
                <a:t>i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)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a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k</a:t>
              </a:r>
              <a:endParaRPr lang="fr-FR" sz="1600" baseline="-25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[ </a:t>
              </a:r>
              <a:r>
                <a:rPr lang="fr-FR" b="1" dirty="0" err="1" smtClean="0">
                  <a:solidFill>
                    <a:srgbClr val="C00000"/>
                  </a:solidFill>
                </a:rPr>
                <a:t>goto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] ( R</a:t>
              </a:r>
              <a:r>
                <a:rPr lang="fr-FR" baseline="-25000" dirty="0">
                  <a:solidFill>
                    <a:schemeClr val="tx1"/>
                  </a:solidFill>
                </a:rPr>
                <a:t>i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smtClean="0">
                  <a:solidFill>
                    <a:schemeClr val="tx1"/>
                  </a:solidFill>
                </a:rPr>
                <a:t>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292941" y="1154046"/>
              <a:ext cx="257729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k</a:t>
              </a:r>
              <a:endParaRPr lang="fr-FR" sz="1600" baseline="-25000" dirty="0"/>
            </a:p>
          </p:txBody>
        </p:sp>
      </p:grpSp>
      <p:cxnSp>
        <p:nvCxnSpPr>
          <p:cNvPr id="45" name="Connecteur droit avec flèche 44"/>
          <p:cNvCxnSpPr>
            <a:stCxn id="5" idx="3"/>
            <a:endCxn id="29" idx="1"/>
          </p:cNvCxnSpPr>
          <p:nvPr/>
        </p:nvCxnSpPr>
        <p:spPr>
          <a:xfrm>
            <a:off x="2339905" y="3440420"/>
            <a:ext cx="19190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ZoneTexte 24"/>
          <p:cNvSpPr txBox="1"/>
          <p:nvPr/>
        </p:nvSpPr>
        <p:spPr>
          <a:xfrm>
            <a:off x="790527" y="1854372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46" name="Connecteur droit avec flèche 45"/>
          <p:cNvCxnSpPr>
            <a:stCxn id="34" idx="2"/>
            <a:endCxn id="5" idx="0"/>
          </p:cNvCxnSpPr>
          <p:nvPr/>
        </p:nvCxnSpPr>
        <p:spPr>
          <a:xfrm>
            <a:off x="2100937" y="1685767"/>
            <a:ext cx="0" cy="14978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Connecteur en angle 50"/>
          <p:cNvCxnSpPr>
            <a:stCxn id="34" idx="3"/>
            <a:endCxn id="43" idx="3"/>
          </p:cNvCxnSpPr>
          <p:nvPr/>
        </p:nvCxnSpPr>
        <p:spPr>
          <a:xfrm>
            <a:off x="3460012" y="1172166"/>
            <a:ext cx="6839733" cy="4227253"/>
          </a:xfrm>
          <a:prstGeom prst="bentConnector3">
            <a:avLst>
              <a:gd name="adj1" fmla="val 111392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2" name="ZoneTexte 51"/>
          <p:cNvSpPr txBox="1"/>
          <p:nvPr/>
        </p:nvSpPr>
        <p:spPr>
          <a:xfrm>
            <a:off x="2784827" y="302550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&lt;= d</a:t>
            </a:r>
            <a:endParaRPr lang="fr-FR" sz="16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2883753" y="489158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= d</a:t>
            </a:r>
            <a:endParaRPr lang="fr-FR" sz="16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9373026" y="2283163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92D050"/>
                </a:solidFill>
              </a:rPr>
              <a:t>time </a:t>
            </a:r>
            <a:r>
              <a:rPr lang="fr-FR" sz="1600" i="1" dirty="0" err="1" smtClean="0">
                <a:solidFill>
                  <a:srgbClr val="92D050"/>
                </a:solidFill>
              </a:rPr>
              <a:t>period</a:t>
            </a:r>
            <a:endParaRPr lang="fr-FR" sz="1600" i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1969" y="3183620"/>
            <a:ext cx="477936" cy="513600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+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78646" y="36113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choice</a:t>
            </a:r>
            <a:endParaRPr lang="fr-FR" i="1" dirty="0"/>
          </a:p>
        </p:txBody>
      </p:sp>
      <p:cxnSp>
        <p:nvCxnSpPr>
          <p:cNvPr id="48" name="Connecteur en angle 47"/>
          <p:cNvCxnSpPr>
            <a:stCxn id="42" idx="1"/>
            <a:endCxn id="5" idx="2"/>
          </p:cNvCxnSpPr>
          <p:nvPr/>
        </p:nvCxnSpPr>
        <p:spPr>
          <a:xfrm rot="10800000">
            <a:off x="2100938" y="3697221"/>
            <a:ext cx="2762509" cy="1702199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5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54517" y="2302391"/>
            <a:ext cx="10731238" cy="415824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4258910" y="2518511"/>
            <a:ext cx="5436299" cy="1435510"/>
            <a:chOff x="1292941" y="1154046"/>
            <a:chExt cx="3898491" cy="1298480"/>
          </a:xfrm>
        </p:grpSpPr>
        <p:sp>
          <p:nvSpPr>
            <p:cNvPr id="29" name="Rectangle 28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73738" y="250257"/>
            <a:ext cx="3386274" cy="1435510"/>
            <a:chOff x="1292940" y="1154046"/>
            <a:chExt cx="2428373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0" y="1523378"/>
              <a:ext cx="47912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…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2067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and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63446" y="4477510"/>
            <a:ext cx="5436299" cy="1435510"/>
            <a:chOff x="1292941" y="1154046"/>
            <a:chExt cx="3898491" cy="1298480"/>
          </a:xfrm>
        </p:grpSpPr>
        <p:sp>
          <p:nvSpPr>
            <p:cNvPr id="42" name="Rectangle 41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upon</a:t>
              </a:r>
              <a:r>
                <a:rPr lang="fr-FR" sz="1600" dirty="0" smtClean="0">
                  <a:solidFill>
                    <a:schemeClr val="tx1"/>
                  </a:solidFill>
                </a:rPr>
                <a:t> 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a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k</a:t>
              </a:r>
              <a:endParaRPr lang="fr-FR" sz="1600" baseline="-25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[ </a:t>
              </a:r>
              <a:r>
                <a:rPr lang="fr-FR" b="1" dirty="0" err="1" smtClean="0">
                  <a:solidFill>
                    <a:srgbClr val="C00000"/>
                  </a:solidFill>
                </a:rPr>
                <a:t>resume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] ( R</a:t>
              </a:r>
              <a:r>
                <a:rPr lang="fr-FR" baseline="-25000" dirty="0">
                  <a:solidFill>
                    <a:schemeClr val="tx1"/>
                  </a:solidFill>
                </a:rPr>
                <a:t>i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smtClean="0">
                  <a:solidFill>
                    <a:schemeClr val="tx1"/>
                  </a:solidFill>
                </a:rPr>
                <a:t>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292941" y="1154046"/>
              <a:ext cx="257729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k</a:t>
              </a:r>
              <a:endParaRPr lang="fr-FR" sz="1600" baseline="-25000" dirty="0"/>
            </a:p>
          </p:txBody>
        </p:sp>
      </p:grpSp>
      <p:cxnSp>
        <p:nvCxnSpPr>
          <p:cNvPr id="45" name="Connecteur droit avec flèche 44"/>
          <p:cNvCxnSpPr>
            <a:stCxn id="5" idx="3"/>
            <a:endCxn id="29" idx="1"/>
          </p:cNvCxnSpPr>
          <p:nvPr/>
        </p:nvCxnSpPr>
        <p:spPr>
          <a:xfrm>
            <a:off x="2363834" y="3440420"/>
            <a:ext cx="18950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ZoneTexte 24"/>
          <p:cNvSpPr txBox="1"/>
          <p:nvPr/>
        </p:nvSpPr>
        <p:spPr>
          <a:xfrm>
            <a:off x="790527" y="1854372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46" name="Connecteur droit avec flèche 45"/>
          <p:cNvCxnSpPr>
            <a:stCxn id="34" idx="2"/>
            <a:endCxn id="5" idx="0"/>
          </p:cNvCxnSpPr>
          <p:nvPr/>
        </p:nvCxnSpPr>
        <p:spPr>
          <a:xfrm>
            <a:off x="2100937" y="1685767"/>
            <a:ext cx="23929" cy="14978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Connecteur en angle 50"/>
          <p:cNvCxnSpPr>
            <a:stCxn id="5" idx="2"/>
            <a:endCxn id="43" idx="3"/>
          </p:cNvCxnSpPr>
          <p:nvPr/>
        </p:nvCxnSpPr>
        <p:spPr>
          <a:xfrm rot="16200000" flipH="1">
            <a:off x="5361206" y="460879"/>
            <a:ext cx="1702199" cy="8174879"/>
          </a:xfrm>
          <a:prstGeom prst="bentConnector4">
            <a:avLst>
              <a:gd name="adj1" fmla="val 147550"/>
              <a:gd name="adj2" fmla="val 102796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2" name="ZoneTexte 51"/>
          <p:cNvSpPr txBox="1"/>
          <p:nvPr/>
        </p:nvSpPr>
        <p:spPr>
          <a:xfrm>
            <a:off x="2784827" y="302550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&lt;= d</a:t>
            </a:r>
            <a:endParaRPr lang="fr-FR" sz="16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1177807" y="297346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= d</a:t>
            </a:r>
            <a:endParaRPr lang="fr-FR" sz="16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9373026" y="2283163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92D050"/>
                </a:solidFill>
              </a:rPr>
              <a:t>time </a:t>
            </a:r>
            <a:r>
              <a:rPr lang="fr-FR" sz="1600" i="1" dirty="0" err="1" smtClean="0">
                <a:solidFill>
                  <a:srgbClr val="92D050"/>
                </a:solidFill>
              </a:rPr>
              <a:t>period</a:t>
            </a:r>
            <a:endParaRPr lang="fr-FR" sz="1600" i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5898" y="3183620"/>
            <a:ext cx="477936" cy="513600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+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78646" y="36113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choice</a:t>
            </a:r>
            <a:endParaRPr lang="fr-FR" i="1" dirty="0"/>
          </a:p>
        </p:txBody>
      </p:sp>
      <p:cxnSp>
        <p:nvCxnSpPr>
          <p:cNvPr id="14" name="Connecteur en angle 13"/>
          <p:cNvCxnSpPr>
            <a:stCxn id="30" idx="3"/>
            <a:endCxn id="42" idx="1"/>
          </p:cNvCxnSpPr>
          <p:nvPr/>
        </p:nvCxnSpPr>
        <p:spPr>
          <a:xfrm flipH="1">
            <a:off x="4863446" y="3440420"/>
            <a:ext cx="4831763" cy="1958999"/>
          </a:xfrm>
          <a:prstGeom prst="bentConnector5">
            <a:avLst>
              <a:gd name="adj1" fmla="val -4731"/>
              <a:gd name="adj2" fmla="val 50000"/>
              <a:gd name="adj3" fmla="val 104731"/>
            </a:avLst>
          </a:prstGeom>
          <a:ln w="28575">
            <a:solidFill>
              <a:schemeClr val="bg2">
                <a:lumMod val="90000"/>
              </a:schemeClr>
            </a:solidFill>
            <a:prstDash val="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Connecteur droit avec flèche 15"/>
          <p:cNvCxnSpPr>
            <a:stCxn id="5" idx="1"/>
          </p:cNvCxnSpPr>
          <p:nvPr/>
        </p:nvCxnSpPr>
        <p:spPr>
          <a:xfrm flipH="1">
            <a:off x="1098235" y="3440420"/>
            <a:ext cx="78766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65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218</Words>
  <Application>Microsoft Office PowerPoint</Application>
  <PresentationFormat>Grand écran</PresentationFormat>
  <Paragraphs>99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57</cp:revision>
  <dcterms:created xsi:type="dcterms:W3CDTF">2022-10-26T12:00:06Z</dcterms:created>
  <dcterms:modified xsi:type="dcterms:W3CDTF">2022-11-02T12:07:13Z</dcterms:modified>
</cp:coreProperties>
</file>