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54517" y="2302391"/>
            <a:ext cx="10731238" cy="415824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4258910" y="2518511"/>
            <a:ext cx="5436299" cy="1435510"/>
            <a:chOff x="1292941" y="1154046"/>
            <a:chExt cx="3898491" cy="1298480"/>
          </a:xfrm>
        </p:grpSpPr>
        <p:sp>
          <p:nvSpPr>
            <p:cNvPr id="29" name="Rectangle 28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73738" y="250257"/>
            <a:ext cx="3386274" cy="1435510"/>
            <a:chOff x="1292940" y="1154046"/>
            <a:chExt cx="2428373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0" y="1523378"/>
              <a:ext cx="47912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2067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and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63446" y="4477510"/>
            <a:ext cx="5436299" cy="1435510"/>
            <a:chOff x="1292941" y="1154046"/>
            <a:chExt cx="3898491" cy="1298480"/>
          </a:xfrm>
        </p:grpSpPr>
        <p:sp>
          <p:nvSpPr>
            <p:cNvPr id="42" name="Rectangle 41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upon</a:t>
              </a:r>
              <a:r>
                <a:rPr lang="fr-FR" sz="1600" dirty="0" smtClean="0">
                  <a:solidFill>
                    <a:schemeClr val="tx1"/>
                  </a:solidFill>
                </a:rPr>
                <a:t> …</a:t>
              </a:r>
              <a:endParaRPr lang="fr-F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a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[ </a:t>
              </a:r>
              <a:r>
                <a:rPr lang="fr-FR" b="1" dirty="0" err="1" smtClean="0">
                  <a:solidFill>
                    <a:schemeClr val="tx1"/>
                  </a:solidFill>
                </a:rPr>
                <a:t>resume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] ( R</a:t>
              </a:r>
              <a:r>
                <a:rPr lang="fr-FR" baseline="-25000" dirty="0">
                  <a:solidFill>
                    <a:schemeClr val="tx1"/>
                  </a:solidFill>
                </a:rPr>
                <a:t>i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smtClean="0">
                  <a:solidFill>
                    <a:schemeClr val="tx1"/>
                  </a:solidFill>
                </a:rPr>
                <a:t>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292941" y="1154046"/>
              <a:ext cx="257729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k</a:t>
              </a:r>
              <a:endParaRPr lang="fr-FR" sz="1600" baseline="-25000" dirty="0"/>
            </a:p>
          </p:txBody>
        </p:sp>
      </p:grpSp>
      <p:cxnSp>
        <p:nvCxnSpPr>
          <p:cNvPr id="45" name="Connecteur droit avec flèche 44"/>
          <p:cNvCxnSpPr>
            <a:stCxn id="5" idx="3"/>
            <a:endCxn id="29" idx="1"/>
          </p:cNvCxnSpPr>
          <p:nvPr/>
        </p:nvCxnSpPr>
        <p:spPr>
          <a:xfrm>
            <a:off x="2363834" y="3440420"/>
            <a:ext cx="18950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ZoneTexte 24"/>
          <p:cNvSpPr txBox="1"/>
          <p:nvPr/>
        </p:nvSpPr>
        <p:spPr>
          <a:xfrm>
            <a:off x="790527" y="1854372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6" name="Connecteur droit avec flèche 45"/>
          <p:cNvCxnSpPr>
            <a:stCxn id="34" idx="2"/>
            <a:endCxn id="5" idx="0"/>
          </p:cNvCxnSpPr>
          <p:nvPr/>
        </p:nvCxnSpPr>
        <p:spPr>
          <a:xfrm>
            <a:off x="2100937" y="1685767"/>
            <a:ext cx="23929" cy="14978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Connecteur en angle 50"/>
          <p:cNvCxnSpPr>
            <a:stCxn id="5" idx="2"/>
            <a:endCxn id="42" idx="1"/>
          </p:cNvCxnSpPr>
          <p:nvPr/>
        </p:nvCxnSpPr>
        <p:spPr>
          <a:xfrm rot="16200000" flipH="1">
            <a:off x="2643057" y="3179029"/>
            <a:ext cx="1702199" cy="273858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2" name="ZoneTexte 51"/>
          <p:cNvSpPr txBox="1"/>
          <p:nvPr/>
        </p:nvSpPr>
        <p:spPr>
          <a:xfrm>
            <a:off x="2784827" y="302550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&lt;= d</a:t>
            </a:r>
            <a:endParaRPr lang="fr-FR" sz="16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1177807" y="297346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= d</a:t>
            </a:r>
            <a:endParaRPr lang="fr-FR" sz="16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9373026" y="2283163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92D050"/>
                </a:solidFill>
              </a:rPr>
              <a:t>time </a:t>
            </a:r>
            <a:r>
              <a:rPr lang="fr-FR" sz="1600" i="1" dirty="0" err="1" smtClean="0">
                <a:solidFill>
                  <a:srgbClr val="92D050"/>
                </a:solidFill>
              </a:rPr>
              <a:t>period</a:t>
            </a:r>
            <a:endParaRPr lang="fr-FR" sz="1600" i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898" y="3183620"/>
            <a:ext cx="477936" cy="513600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+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78646" y="36113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choice</a:t>
            </a:r>
            <a:endParaRPr lang="fr-FR" i="1" dirty="0"/>
          </a:p>
        </p:txBody>
      </p:sp>
      <p:cxnSp>
        <p:nvCxnSpPr>
          <p:cNvPr id="14" name="Connecteur en angle 13"/>
          <p:cNvCxnSpPr>
            <a:stCxn id="30" idx="3"/>
            <a:endCxn id="43" idx="3"/>
          </p:cNvCxnSpPr>
          <p:nvPr/>
        </p:nvCxnSpPr>
        <p:spPr>
          <a:xfrm>
            <a:off x="9695209" y="3440420"/>
            <a:ext cx="604536" cy="1958999"/>
          </a:xfrm>
          <a:prstGeom prst="bentConnector3">
            <a:avLst>
              <a:gd name="adj1" fmla="val 225640"/>
            </a:avLst>
          </a:prstGeom>
          <a:ln w="28575">
            <a:solidFill>
              <a:schemeClr val="bg2">
                <a:lumMod val="90000"/>
              </a:schemeClr>
            </a:solidFill>
            <a:prstDash val="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Connecteur droit avec flèche 15"/>
          <p:cNvCxnSpPr>
            <a:stCxn id="5" idx="1"/>
          </p:cNvCxnSpPr>
          <p:nvPr/>
        </p:nvCxnSpPr>
        <p:spPr>
          <a:xfrm flipH="1">
            <a:off x="1098235" y="3440420"/>
            <a:ext cx="78766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789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53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44</cp:revision>
  <dcterms:created xsi:type="dcterms:W3CDTF">2022-10-26T12:00:06Z</dcterms:created>
  <dcterms:modified xsi:type="dcterms:W3CDTF">2022-10-27T10:38:31Z</dcterms:modified>
</cp:coreProperties>
</file>