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2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37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14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19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34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88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0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51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88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5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6C66-99AB-4BAB-B3CF-7EF1A62EDD51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e 109"/>
          <p:cNvGrpSpPr/>
          <p:nvPr/>
        </p:nvGrpSpPr>
        <p:grpSpPr>
          <a:xfrm>
            <a:off x="1349740" y="270464"/>
            <a:ext cx="8285873" cy="2691221"/>
            <a:chOff x="1349740" y="270464"/>
            <a:chExt cx="9810271" cy="3151071"/>
          </a:xfrm>
        </p:grpSpPr>
        <p:grpSp>
          <p:nvGrpSpPr>
            <p:cNvPr id="28" name="Groupe 27"/>
            <p:cNvGrpSpPr/>
            <p:nvPr/>
          </p:nvGrpSpPr>
          <p:grpSpPr>
            <a:xfrm>
              <a:off x="1349740" y="1941168"/>
              <a:ext cx="2983785" cy="1218313"/>
              <a:chOff x="1292941" y="1154046"/>
              <a:chExt cx="2382771" cy="129848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92941" y="1523378"/>
                <a:ext cx="1949246" cy="929148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err="1" smtClean="0">
                    <a:solidFill>
                      <a:schemeClr val="tx1"/>
                    </a:solidFill>
                  </a:rPr>
                  <a:t>w</a:t>
                </a:r>
                <a:r>
                  <a:rPr lang="fr-FR" sz="1100" b="1" dirty="0" err="1" smtClean="0">
                    <a:solidFill>
                      <a:schemeClr val="tx1"/>
                    </a:solidFill>
                  </a:rPr>
                  <a:t>hen</a:t>
                </a:r>
                <a:r>
                  <a:rPr lang="fr-FR" sz="11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/>
                    </a:solidFill>
                  </a:rPr>
                  <a:t>tigger</a:t>
                </a:r>
                <a:r>
                  <a:rPr lang="fr-FR" sz="1100" baseline="-25000" dirty="0" err="1" smtClean="0">
                    <a:solidFill>
                      <a:schemeClr val="tx1"/>
                    </a:solidFill>
                  </a:rPr>
                  <a:t>j</a:t>
                </a:r>
                <a:endParaRPr lang="fr-FR" sz="1100" baseline="-25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100" b="1" dirty="0" err="1">
                    <a:solidFill>
                      <a:schemeClr val="tx1"/>
                    </a:solidFill>
                  </a:rPr>
                  <a:t>u</a:t>
                </a:r>
                <a:r>
                  <a:rPr lang="fr-FR" sz="1100" b="1" dirty="0" err="1" smtClean="0">
                    <a:solidFill>
                      <a:schemeClr val="tx1"/>
                    </a:solidFill>
                  </a:rPr>
                  <a:t>pon</a:t>
                </a:r>
                <a:r>
                  <a:rPr lang="fr-FR" sz="11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rgbClr val="C00000"/>
                    </a:solidFill>
                  </a:rPr>
                  <a:t>action</a:t>
                </a:r>
                <a:r>
                  <a:rPr lang="fr-FR" sz="1100" baseline="-25000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fr-FR" sz="1100" b="1" dirty="0" smtClean="0">
                    <a:solidFill>
                      <a:srgbClr val="C00000"/>
                    </a:solidFill>
                  </a:rPr>
                  <a:t> </a:t>
                </a:r>
                <a:endParaRPr lang="fr-FR" sz="1100" dirty="0" smtClean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242186" y="1523378"/>
                <a:ext cx="433526" cy="929148"/>
              </a:xfrm>
              <a:prstGeom prst="rect">
                <a:avLst/>
              </a:prstGeom>
              <a:noFill/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…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ZoneTexte 30"/>
              <p:cNvSpPr txBox="1"/>
              <p:nvPr/>
            </p:nvSpPr>
            <p:spPr>
              <a:xfrm>
                <a:off x="1292941" y="1154046"/>
                <a:ext cx="268569" cy="326467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 smtClean="0"/>
                  <a:t>R</a:t>
                </a:r>
                <a:r>
                  <a:rPr lang="fr-FR" sz="1100" baseline="-25000" dirty="0" err="1" smtClean="0"/>
                  <a:t>j</a:t>
                </a:r>
                <a:endParaRPr lang="fr-FR" sz="1100" baseline="-25000" dirty="0"/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3028335" y="270464"/>
              <a:ext cx="3040889" cy="1218313"/>
              <a:chOff x="1292940" y="1154046"/>
              <a:chExt cx="2428373" cy="129848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292940" y="1523378"/>
                <a:ext cx="479126" cy="929148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solidFill>
                      <a:schemeClr val="tx1"/>
                    </a:solidFill>
                  </a:rPr>
                  <a:t>…</a:t>
                </a:r>
                <a:endParaRPr lang="fr-F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772067" y="1523378"/>
                <a:ext cx="1949246" cy="929148"/>
              </a:xfrm>
              <a:prstGeom prst="rect">
                <a:avLst/>
              </a:prstGeom>
              <a:noFill/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>
                    <a:solidFill>
                      <a:srgbClr val="C00000"/>
                    </a:solidFill>
                  </a:rPr>
                  <a:t>action</a:t>
                </a:r>
                <a:r>
                  <a:rPr lang="fr-FR" sz="1100" baseline="-25000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fr-FR" sz="1100" b="1" dirty="0" smtClean="0">
                    <a:solidFill>
                      <a:srgbClr val="C00000"/>
                    </a:solidFill>
                  </a:rPr>
                  <a:t> </a:t>
                </a: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1292941" y="1154046"/>
                <a:ext cx="267054" cy="326467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/>
                  <a:t>R</a:t>
                </a:r>
                <a:r>
                  <a:rPr lang="fr-FR" sz="1100" baseline="-25000" dirty="0" smtClean="0"/>
                  <a:t>i</a:t>
                </a:r>
                <a:endParaRPr lang="fr-FR" sz="1100" baseline="-25000" dirty="0"/>
              </a:p>
            </p:txBody>
          </p:sp>
        </p:grpSp>
        <p:grpSp>
          <p:nvGrpSpPr>
            <p:cNvPr id="41" name="Groupe 40"/>
            <p:cNvGrpSpPr/>
            <p:nvPr/>
          </p:nvGrpSpPr>
          <p:grpSpPr>
            <a:xfrm>
              <a:off x="8137190" y="1662919"/>
              <a:ext cx="3022821" cy="1218313"/>
              <a:chOff x="1292941" y="1154046"/>
              <a:chExt cx="2413944" cy="129848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292941" y="1523378"/>
                <a:ext cx="1949246" cy="929148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err="1">
                    <a:solidFill>
                      <a:schemeClr val="tx1"/>
                    </a:solidFill>
                  </a:rPr>
                  <a:t>when</a:t>
                </a:r>
                <a:r>
                  <a:rPr lang="fr-FR" sz="1100" b="1" dirty="0">
                    <a:solidFill>
                      <a:schemeClr val="tx1"/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chemeClr val="tx1"/>
                    </a:solidFill>
                  </a:rPr>
                  <a:t>tigger</a:t>
                </a:r>
                <a:r>
                  <a:rPr lang="fr-FR" sz="1100" baseline="-25000" dirty="0" err="1" smtClean="0">
                    <a:solidFill>
                      <a:schemeClr val="tx1"/>
                    </a:solidFill>
                  </a:rPr>
                  <a:t>k</a:t>
                </a:r>
                <a:endParaRPr lang="fr-FR" sz="1100" baseline="-25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100" b="1" dirty="0" err="1">
                    <a:solidFill>
                      <a:schemeClr val="tx1"/>
                    </a:solidFill>
                  </a:rPr>
                  <a:t>upon</a:t>
                </a:r>
                <a:r>
                  <a:rPr lang="fr-FR" sz="1100" b="1" dirty="0">
                    <a:solidFill>
                      <a:schemeClr val="tx1"/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rgbClr val="C00000"/>
                    </a:solidFill>
                  </a:rPr>
                  <a:t>action</a:t>
                </a:r>
                <a:r>
                  <a:rPr lang="fr-FR" sz="1100" baseline="-25000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fr-FR" sz="1100" b="1" dirty="0" smtClean="0">
                    <a:solidFill>
                      <a:schemeClr val="tx1"/>
                    </a:solidFill>
                  </a:rPr>
                  <a:t> </a:t>
                </a:r>
                <a:endParaRPr lang="fr-F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42186" y="1523378"/>
                <a:ext cx="464699" cy="92914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…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292941" y="1154046"/>
                <a:ext cx="288273" cy="326467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 smtClean="0"/>
                  <a:t>R</a:t>
                </a:r>
                <a:r>
                  <a:rPr lang="fr-FR" sz="1100" baseline="-25000" dirty="0" err="1" smtClean="0"/>
                  <a:t>k</a:t>
                </a:r>
                <a:endParaRPr lang="fr-FR" sz="1100" baseline="-25000" dirty="0"/>
              </a:p>
            </p:txBody>
          </p:sp>
        </p:grpSp>
        <p:cxnSp>
          <p:nvCxnSpPr>
            <p:cNvPr id="96" name="Connecteur droit avec flèche 95"/>
            <p:cNvCxnSpPr>
              <a:endCxn id="97" idx="0"/>
            </p:cNvCxnSpPr>
            <p:nvPr/>
          </p:nvCxnSpPr>
          <p:spPr>
            <a:xfrm>
              <a:off x="5762119" y="1611053"/>
              <a:ext cx="1" cy="7213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5547525" y="2332380"/>
              <a:ext cx="429189" cy="435891"/>
            </a:xfrm>
            <a:prstGeom prst="rect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dk1"/>
                  </a:solidFill>
                </a:rPr>
                <a:t>+</a:t>
              </a:r>
              <a:endParaRPr lang="fr-FR" sz="1200" dirty="0">
                <a:solidFill>
                  <a:schemeClr val="dk1"/>
                </a:solidFill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5976714" y="2102799"/>
              <a:ext cx="883468" cy="32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 err="1" smtClean="0"/>
                <a:t>choice</a:t>
              </a:r>
              <a:endParaRPr lang="fr-FR" sz="1200" i="1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71747" y="1787050"/>
              <a:ext cx="788015" cy="3603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dirty="0" err="1" smtClean="0">
                  <a:solidFill>
                    <a:srgbClr val="C00000"/>
                  </a:solidFill>
                </a:rPr>
                <a:t>action</a:t>
              </a:r>
              <a:r>
                <a:rPr lang="fr-FR" sz="1400" baseline="-25000" dirty="0" err="1" smtClean="0">
                  <a:solidFill>
                    <a:srgbClr val="C00000"/>
                  </a:solidFill>
                </a:rPr>
                <a:t>i</a:t>
              </a:r>
              <a:endParaRPr lang="fr-FR" sz="1400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59872" y="3061168"/>
              <a:ext cx="860364" cy="3603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 smtClean="0"/>
                <a:t>trigger</a:t>
              </a:r>
              <a:r>
                <a:rPr lang="fr-FR" sz="1400" baseline="-25000" dirty="0" err="1" smtClean="0"/>
                <a:t>k</a:t>
              </a:r>
              <a:endParaRPr lang="fr-FR" sz="14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97248" y="3061168"/>
              <a:ext cx="829998" cy="3603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 smtClean="0"/>
                <a:t>trigger</a:t>
              </a:r>
              <a:r>
                <a:rPr lang="fr-FR" sz="1400" baseline="-25000" dirty="0" err="1" smtClean="0"/>
                <a:t>j</a:t>
              </a:r>
              <a:endParaRPr lang="fr-FR" sz="1400" dirty="0"/>
            </a:p>
          </p:txBody>
        </p:sp>
        <p:cxnSp>
          <p:nvCxnSpPr>
            <p:cNvPr id="102" name="Connecteur en angle 101"/>
            <p:cNvCxnSpPr>
              <a:stCxn id="97" idx="1"/>
              <a:endCxn id="101" idx="0"/>
            </p:cNvCxnSpPr>
            <p:nvPr/>
          </p:nvCxnSpPr>
          <p:spPr>
            <a:xfrm rot="10800000" flipV="1">
              <a:off x="5212247" y="2550324"/>
              <a:ext cx="335278" cy="51084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03" name="Connecteur en angle 102"/>
            <p:cNvCxnSpPr>
              <a:stCxn id="97" idx="3"/>
              <a:endCxn id="100" idx="0"/>
            </p:cNvCxnSpPr>
            <p:nvPr/>
          </p:nvCxnSpPr>
          <p:spPr>
            <a:xfrm>
              <a:off x="5976714" y="2550326"/>
              <a:ext cx="1313340" cy="51084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569168" y="3471663"/>
            <a:ext cx="10023710" cy="1483238"/>
            <a:chOff x="182174" y="4876799"/>
            <a:chExt cx="11933117" cy="1829807"/>
          </a:xfrm>
        </p:grpSpPr>
        <p:grpSp>
          <p:nvGrpSpPr>
            <p:cNvPr id="66" name="Groupe 65"/>
            <p:cNvGrpSpPr/>
            <p:nvPr/>
          </p:nvGrpSpPr>
          <p:grpSpPr>
            <a:xfrm>
              <a:off x="182174" y="5023298"/>
              <a:ext cx="4376460" cy="1218313"/>
              <a:chOff x="1292941" y="1154046"/>
              <a:chExt cx="3494924" cy="129848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292941" y="1523378"/>
                <a:ext cx="1949246" cy="929148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err="1" smtClean="0">
                    <a:solidFill>
                      <a:schemeClr val="tx1"/>
                    </a:solidFill>
                  </a:rPr>
                  <a:t>w</a:t>
                </a:r>
                <a:r>
                  <a:rPr lang="fr-FR" sz="1100" b="1" dirty="0" err="1" smtClean="0">
                    <a:solidFill>
                      <a:schemeClr val="tx1"/>
                    </a:solidFill>
                  </a:rPr>
                  <a:t>hen</a:t>
                </a:r>
                <a:r>
                  <a:rPr lang="fr-FR" sz="11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rgbClr val="C00000"/>
                    </a:solidFill>
                  </a:rPr>
                  <a:t>tigger</a:t>
                </a:r>
                <a:r>
                  <a:rPr lang="fr-FR" sz="1100" baseline="-25000" dirty="0" err="1" smtClean="0">
                    <a:solidFill>
                      <a:srgbClr val="C00000"/>
                    </a:solidFill>
                  </a:rPr>
                  <a:t>i</a:t>
                </a:r>
                <a:endParaRPr lang="fr-FR" sz="1100" baseline="-25000" dirty="0" smtClean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242186" y="1523378"/>
                <a:ext cx="1545679" cy="929148"/>
              </a:xfrm>
              <a:prstGeom prst="rect">
                <a:avLst/>
              </a:prstGeom>
              <a:noFill/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 smtClean="0">
                    <a:solidFill>
                      <a:schemeClr val="tx1"/>
                    </a:solidFill>
                  </a:rPr>
                  <a:t>action</a:t>
                </a:r>
                <a:r>
                  <a:rPr lang="fr-FR" sz="1200" baseline="-25000" dirty="0" err="1" smtClean="0">
                    <a:solidFill>
                      <a:schemeClr val="tx1"/>
                    </a:solidFill>
                  </a:rPr>
                  <a:t>i</a:t>
                </a:r>
                <a:endParaRPr lang="fr-FR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ZoneTexte 81"/>
              <p:cNvSpPr txBox="1"/>
              <p:nvPr/>
            </p:nvSpPr>
            <p:spPr>
              <a:xfrm>
                <a:off x="1292941" y="1154046"/>
                <a:ext cx="268523" cy="34397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/>
                  <a:t>R</a:t>
                </a:r>
                <a:r>
                  <a:rPr lang="fr-FR" sz="1100" baseline="-25000" dirty="0" smtClean="0"/>
                  <a:t>i</a:t>
                </a:r>
                <a:endParaRPr lang="fr-FR" sz="1100" baseline="-25000" dirty="0"/>
              </a:p>
            </p:txBody>
          </p:sp>
        </p:grpSp>
        <p:cxnSp>
          <p:nvCxnSpPr>
            <p:cNvPr id="70" name="Connecteur droit avec flèche 69"/>
            <p:cNvCxnSpPr>
              <a:endCxn id="71" idx="0"/>
            </p:cNvCxnSpPr>
            <p:nvPr/>
          </p:nvCxnSpPr>
          <p:spPr>
            <a:xfrm>
              <a:off x="5656695" y="4876799"/>
              <a:ext cx="1" cy="7213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5442101" y="5598126"/>
              <a:ext cx="429189" cy="435891"/>
            </a:xfrm>
            <a:prstGeom prst="rect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dk1"/>
                  </a:solidFill>
                </a:rPr>
                <a:t>||</a:t>
              </a:r>
              <a:endParaRPr lang="fr-FR" sz="1200" dirty="0">
                <a:solidFill>
                  <a:schemeClr val="dk1"/>
                </a:solidFill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5871290" y="5368544"/>
              <a:ext cx="883468" cy="341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 err="1" smtClean="0"/>
                <a:t>parallel</a:t>
              </a:r>
              <a:endParaRPr lang="fr-FR" sz="1200" i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81215" y="5052796"/>
              <a:ext cx="758230" cy="3796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dirty="0" err="1">
                  <a:solidFill>
                    <a:srgbClr val="C00000"/>
                  </a:solidFill>
                </a:rPr>
                <a:t>tigger</a:t>
              </a:r>
              <a:r>
                <a:rPr lang="fr-FR" sz="1400" baseline="-25000" dirty="0" err="1">
                  <a:solidFill>
                    <a:srgbClr val="C00000"/>
                  </a:solidFill>
                </a:rPr>
                <a:t>i</a:t>
              </a:r>
              <a:endParaRPr lang="fr-FR" sz="1400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94388" y="6326915"/>
              <a:ext cx="794259" cy="3796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 smtClean="0"/>
                <a:t>action</a:t>
              </a:r>
              <a:r>
                <a:rPr lang="fr-FR" sz="1400" baseline="-25000" dirty="0" err="1"/>
                <a:t>j</a:t>
              </a:r>
              <a:endParaRPr lang="fr-FR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91824" y="6326915"/>
              <a:ext cx="792350" cy="3796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 smtClean="0"/>
                <a:t>action</a:t>
              </a:r>
              <a:r>
                <a:rPr lang="fr-FR" sz="1400" baseline="-25000" dirty="0" err="1" smtClean="0"/>
                <a:t>i</a:t>
              </a:r>
              <a:endParaRPr lang="fr-FR" sz="1400" dirty="0"/>
            </a:p>
          </p:txBody>
        </p:sp>
        <p:cxnSp>
          <p:nvCxnSpPr>
            <p:cNvPr id="26" name="Connecteur en angle 25"/>
            <p:cNvCxnSpPr>
              <a:stCxn id="71" idx="1"/>
              <a:endCxn id="10" idx="0"/>
            </p:cNvCxnSpPr>
            <p:nvPr/>
          </p:nvCxnSpPr>
          <p:spPr>
            <a:xfrm rot="10800000" flipV="1">
              <a:off x="5088000" y="5816070"/>
              <a:ext cx="354101" cy="51084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4" name="Connecteur en angle 83"/>
            <p:cNvCxnSpPr>
              <a:stCxn id="71" idx="3"/>
              <a:endCxn id="9" idx="0"/>
            </p:cNvCxnSpPr>
            <p:nvPr/>
          </p:nvCxnSpPr>
          <p:spPr>
            <a:xfrm>
              <a:off x="5871290" y="5816071"/>
              <a:ext cx="1320227" cy="51084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grpSp>
          <p:nvGrpSpPr>
            <p:cNvPr id="106" name="Groupe 105"/>
            <p:cNvGrpSpPr/>
            <p:nvPr/>
          </p:nvGrpSpPr>
          <p:grpSpPr>
            <a:xfrm>
              <a:off x="7738831" y="5022313"/>
              <a:ext cx="4376460" cy="1218313"/>
              <a:chOff x="1292941" y="1154046"/>
              <a:chExt cx="3494924" cy="129848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292941" y="1523378"/>
                <a:ext cx="1949246" cy="929148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err="1" smtClean="0">
                    <a:solidFill>
                      <a:schemeClr val="tx1"/>
                    </a:solidFill>
                  </a:rPr>
                  <a:t>w</a:t>
                </a:r>
                <a:r>
                  <a:rPr lang="fr-FR" sz="1100" b="1" dirty="0" err="1" smtClean="0">
                    <a:solidFill>
                      <a:schemeClr val="tx1"/>
                    </a:solidFill>
                  </a:rPr>
                  <a:t>hen</a:t>
                </a:r>
                <a:r>
                  <a:rPr lang="fr-FR" sz="11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rgbClr val="C00000"/>
                    </a:solidFill>
                  </a:rPr>
                  <a:t>tigger</a:t>
                </a:r>
                <a:r>
                  <a:rPr lang="fr-FR" sz="1100" baseline="-25000" dirty="0" err="1" smtClean="0">
                    <a:solidFill>
                      <a:srgbClr val="C00000"/>
                    </a:solidFill>
                  </a:rPr>
                  <a:t>i</a:t>
                </a:r>
                <a:endParaRPr lang="fr-FR" sz="1100" baseline="-25000" dirty="0" smtClean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242186" y="1523378"/>
                <a:ext cx="1545679" cy="929148"/>
              </a:xfrm>
              <a:prstGeom prst="rect">
                <a:avLst/>
              </a:prstGeom>
              <a:noFill/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 smtClean="0">
                    <a:solidFill>
                      <a:schemeClr val="tx1"/>
                    </a:solidFill>
                  </a:rPr>
                  <a:t>action</a:t>
                </a:r>
                <a:r>
                  <a:rPr lang="fr-FR" sz="1200" baseline="-25000" dirty="0" err="1">
                    <a:solidFill>
                      <a:schemeClr val="tx1"/>
                    </a:solidFill>
                  </a:rPr>
                  <a:t>j</a:t>
                </a:r>
                <a:endParaRPr lang="fr-FR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ZoneTexte 108"/>
              <p:cNvSpPr txBox="1"/>
              <p:nvPr/>
            </p:nvSpPr>
            <p:spPr>
              <a:xfrm>
                <a:off x="1292941" y="1154046"/>
                <a:ext cx="270046" cy="34397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 smtClean="0"/>
                  <a:t>R</a:t>
                </a:r>
                <a:r>
                  <a:rPr lang="fr-FR" sz="1100" baseline="-25000" dirty="0" err="1" smtClean="0"/>
                  <a:t>j</a:t>
                </a:r>
                <a:endParaRPr lang="fr-FR" sz="1100" baseline="-25000" dirty="0"/>
              </a:p>
            </p:txBody>
          </p:sp>
        </p:grpSp>
      </p:grpSp>
      <p:grpSp>
        <p:nvGrpSpPr>
          <p:cNvPr id="128" name="Groupe 127"/>
          <p:cNvGrpSpPr/>
          <p:nvPr/>
        </p:nvGrpSpPr>
        <p:grpSpPr>
          <a:xfrm>
            <a:off x="642841" y="5381291"/>
            <a:ext cx="10358008" cy="1392532"/>
            <a:chOff x="162509" y="1012721"/>
            <a:chExt cx="11933117" cy="1861555"/>
          </a:xfrm>
        </p:grpSpPr>
        <p:grpSp>
          <p:nvGrpSpPr>
            <p:cNvPr id="112" name="Groupe 111"/>
            <p:cNvGrpSpPr/>
            <p:nvPr/>
          </p:nvGrpSpPr>
          <p:grpSpPr>
            <a:xfrm>
              <a:off x="162509" y="1159220"/>
              <a:ext cx="4376460" cy="1218313"/>
              <a:chOff x="1292941" y="1154046"/>
              <a:chExt cx="3494924" cy="129848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1292941" y="1523378"/>
                <a:ext cx="1949246" cy="929148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err="1" smtClean="0">
                    <a:solidFill>
                      <a:schemeClr val="tx1"/>
                    </a:solidFill>
                  </a:rPr>
                  <a:t>upon</a:t>
                </a:r>
                <a:r>
                  <a:rPr lang="fr-FR" sz="11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rgbClr val="C00000"/>
                    </a:solidFill>
                  </a:rPr>
                  <a:t>action</a:t>
                </a:r>
                <a:r>
                  <a:rPr lang="fr-FR" sz="1100" baseline="-25000" dirty="0" err="1" smtClean="0">
                    <a:solidFill>
                      <a:srgbClr val="C00000"/>
                    </a:solidFill>
                  </a:rPr>
                  <a:t>i</a:t>
                </a:r>
                <a:endParaRPr lang="fr-FR" sz="1100" baseline="-25000" dirty="0" smtClean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242186" y="1523378"/>
                <a:ext cx="1545679" cy="929148"/>
              </a:xfrm>
              <a:prstGeom prst="rect">
                <a:avLst/>
              </a:prstGeom>
              <a:noFill/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 smtClean="0">
                    <a:solidFill>
                      <a:schemeClr val="tx1"/>
                    </a:solidFill>
                  </a:rPr>
                  <a:t>action</a:t>
                </a:r>
                <a:r>
                  <a:rPr lang="fr-FR" sz="1200" baseline="-25000" dirty="0" err="1" smtClean="0">
                    <a:solidFill>
                      <a:schemeClr val="tx1"/>
                    </a:solidFill>
                  </a:rPr>
                  <a:t>j</a:t>
                </a:r>
                <a:endParaRPr lang="fr-FR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ZoneTexte 114"/>
              <p:cNvSpPr txBox="1"/>
              <p:nvPr/>
            </p:nvSpPr>
            <p:spPr>
              <a:xfrm>
                <a:off x="1292941" y="1154046"/>
                <a:ext cx="259857" cy="372736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 smtClean="0"/>
                  <a:t>R</a:t>
                </a:r>
                <a:r>
                  <a:rPr lang="fr-FR" sz="1100" baseline="-25000" dirty="0" err="1" smtClean="0"/>
                  <a:t>j</a:t>
                </a:r>
                <a:endParaRPr lang="fr-FR" sz="1100" baseline="-25000" dirty="0"/>
              </a:p>
            </p:txBody>
          </p:sp>
        </p:grpSp>
        <p:cxnSp>
          <p:nvCxnSpPr>
            <p:cNvPr id="116" name="Connecteur droit avec flèche 115"/>
            <p:cNvCxnSpPr>
              <a:endCxn id="117" idx="0"/>
            </p:cNvCxnSpPr>
            <p:nvPr/>
          </p:nvCxnSpPr>
          <p:spPr>
            <a:xfrm>
              <a:off x="5637030" y="1012721"/>
              <a:ext cx="1" cy="7213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5422436" y="1734048"/>
              <a:ext cx="429189" cy="435891"/>
            </a:xfrm>
            <a:prstGeom prst="rect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dk1"/>
                  </a:solidFill>
                </a:rPr>
                <a:t>||</a:t>
              </a:r>
              <a:endParaRPr lang="fr-FR" sz="1200" dirty="0">
                <a:solidFill>
                  <a:schemeClr val="dk1"/>
                </a:solidFill>
              </a:endParaRPr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5851624" y="1504466"/>
              <a:ext cx="883468" cy="370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 err="1" smtClean="0"/>
                <a:t>parallel</a:t>
              </a:r>
              <a:endParaRPr lang="fr-FR" sz="1200" i="1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657277" y="1188718"/>
              <a:ext cx="766778" cy="411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dirty="0" err="1" smtClean="0">
                  <a:solidFill>
                    <a:srgbClr val="C00000"/>
                  </a:solidFill>
                </a:rPr>
                <a:t>action</a:t>
              </a:r>
              <a:r>
                <a:rPr lang="fr-FR" sz="1400" baseline="-25000" dirty="0" err="1" smtClean="0">
                  <a:solidFill>
                    <a:srgbClr val="C00000"/>
                  </a:solidFill>
                </a:rPr>
                <a:t>i</a:t>
              </a:r>
              <a:endParaRPr lang="fr-FR" sz="1400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774723" y="2462836"/>
              <a:ext cx="798173" cy="411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 smtClean="0"/>
                <a:t>action</a:t>
              </a:r>
              <a:r>
                <a:rPr lang="fr-FR" sz="1400" baseline="-25000" dirty="0" err="1" smtClean="0"/>
                <a:t>k</a:t>
              </a:r>
              <a:endParaRPr lang="fr-FR" sz="14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72159" y="2462836"/>
              <a:ext cx="768624" cy="411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dirty="0" err="1" smtClean="0"/>
                <a:t>action</a:t>
              </a:r>
              <a:r>
                <a:rPr lang="fr-FR" sz="1400" baseline="-25000" dirty="0" err="1" smtClean="0"/>
                <a:t>j</a:t>
              </a:r>
              <a:endParaRPr lang="fr-FR" sz="1400" dirty="0"/>
            </a:p>
          </p:txBody>
        </p:sp>
        <p:cxnSp>
          <p:nvCxnSpPr>
            <p:cNvPr id="122" name="Connecteur en angle 121"/>
            <p:cNvCxnSpPr>
              <a:stCxn id="117" idx="1"/>
              <a:endCxn id="121" idx="0"/>
            </p:cNvCxnSpPr>
            <p:nvPr/>
          </p:nvCxnSpPr>
          <p:spPr>
            <a:xfrm rot="10800000" flipV="1">
              <a:off x="5056473" y="1951994"/>
              <a:ext cx="365964" cy="510842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23" name="Connecteur en angle 122"/>
            <p:cNvCxnSpPr>
              <a:stCxn id="117" idx="3"/>
              <a:endCxn id="120" idx="0"/>
            </p:cNvCxnSpPr>
            <p:nvPr/>
          </p:nvCxnSpPr>
          <p:spPr>
            <a:xfrm>
              <a:off x="5851624" y="1951994"/>
              <a:ext cx="1322184" cy="510842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grpSp>
          <p:nvGrpSpPr>
            <p:cNvPr id="124" name="Groupe 123"/>
            <p:cNvGrpSpPr/>
            <p:nvPr/>
          </p:nvGrpSpPr>
          <p:grpSpPr>
            <a:xfrm>
              <a:off x="7719166" y="1158235"/>
              <a:ext cx="4376460" cy="1218313"/>
              <a:chOff x="1292941" y="1154046"/>
              <a:chExt cx="3494924" cy="129848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292941" y="1523378"/>
                <a:ext cx="1949246" cy="929148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 err="1" smtClean="0">
                    <a:solidFill>
                      <a:schemeClr val="tx1"/>
                    </a:solidFill>
                  </a:rPr>
                  <a:t>upon</a:t>
                </a:r>
                <a:r>
                  <a:rPr lang="fr-FR" sz="11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100" dirty="0" err="1" smtClean="0">
                    <a:solidFill>
                      <a:srgbClr val="C00000"/>
                    </a:solidFill>
                  </a:rPr>
                  <a:t>action</a:t>
                </a:r>
                <a:r>
                  <a:rPr lang="fr-FR" sz="1100" baseline="-25000" dirty="0" err="1" smtClean="0">
                    <a:solidFill>
                      <a:srgbClr val="C00000"/>
                    </a:solidFill>
                  </a:rPr>
                  <a:t>i</a:t>
                </a:r>
                <a:endParaRPr lang="fr-FR" sz="1100" baseline="-25000" dirty="0" smtClean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242186" y="1523378"/>
                <a:ext cx="1545679" cy="929148"/>
              </a:xfrm>
              <a:prstGeom prst="rect">
                <a:avLst/>
              </a:prstGeom>
              <a:noFill/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 smtClean="0">
                    <a:solidFill>
                      <a:schemeClr val="tx1"/>
                    </a:solidFill>
                  </a:rPr>
                  <a:t>action</a:t>
                </a:r>
                <a:r>
                  <a:rPr lang="fr-FR" sz="1200" baseline="-25000" dirty="0" err="1" smtClean="0">
                    <a:solidFill>
                      <a:schemeClr val="tx1"/>
                    </a:solidFill>
                  </a:rPr>
                  <a:t>k</a:t>
                </a:r>
                <a:endParaRPr lang="fr-FR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292941" y="1154046"/>
                <a:ext cx="280504" cy="372736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 smtClean="0"/>
                  <a:t>R</a:t>
                </a:r>
                <a:r>
                  <a:rPr lang="fr-FR" sz="1100" baseline="-25000" dirty="0" err="1" smtClean="0"/>
                  <a:t>k</a:t>
                </a:r>
                <a:endParaRPr lang="fr-FR" sz="11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89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62509" y="1159220"/>
            <a:ext cx="4376460" cy="1218313"/>
            <a:chOff x="1292941" y="1154046"/>
            <a:chExt cx="3494924" cy="1298480"/>
          </a:xfrm>
        </p:grpSpPr>
        <p:sp>
          <p:nvSpPr>
            <p:cNvPr id="5" name="Rectangle 4"/>
            <p:cNvSpPr/>
            <p:nvPr/>
          </p:nvSpPr>
          <p:spPr>
            <a:xfrm>
              <a:off x="1292941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err="1" smtClean="0">
                  <a:solidFill>
                    <a:schemeClr val="tx1"/>
                  </a:solidFill>
                </a:rPr>
                <a:t>upon</a:t>
              </a:r>
              <a:r>
                <a:rPr lang="fr-FR" sz="14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400" dirty="0" err="1" smtClean="0">
                  <a:solidFill>
                    <a:srgbClr val="C00000"/>
                  </a:solidFill>
                </a:rPr>
                <a:t>action</a:t>
              </a:r>
              <a:r>
                <a:rPr lang="fr-FR" sz="1400" baseline="-25000" dirty="0" err="1" smtClean="0">
                  <a:solidFill>
                    <a:srgbClr val="C00000"/>
                  </a:solidFill>
                </a:rPr>
                <a:t>i</a:t>
              </a:r>
              <a:endParaRPr lang="fr-FR" sz="1400" baseline="-250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42186" y="1523378"/>
              <a:ext cx="1545679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j</a:t>
              </a:r>
              <a:endParaRPr lang="fr-FR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292941" y="1154046"/>
              <a:ext cx="248599" cy="32802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R</a:t>
              </a:r>
              <a:r>
                <a:rPr lang="fr-FR" sz="1400" baseline="-25000" dirty="0" smtClean="0"/>
                <a:t>i</a:t>
              </a:r>
              <a:endParaRPr lang="fr-FR" sz="1400" baseline="-25000" dirty="0"/>
            </a:p>
          </p:txBody>
        </p:sp>
      </p:grpSp>
      <p:cxnSp>
        <p:nvCxnSpPr>
          <p:cNvPr id="8" name="Connecteur droit avec flèche 7"/>
          <p:cNvCxnSpPr>
            <a:endCxn id="9" idx="0"/>
          </p:cNvCxnSpPr>
          <p:nvPr/>
        </p:nvCxnSpPr>
        <p:spPr>
          <a:xfrm>
            <a:off x="5637030" y="1012721"/>
            <a:ext cx="1" cy="7213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5422436" y="1734048"/>
            <a:ext cx="429189" cy="435891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dk1"/>
                </a:solidFill>
              </a:rPr>
              <a:t>||</a:t>
            </a:r>
            <a:endParaRPr lang="fr-FR" sz="1600" dirty="0">
              <a:solidFill>
                <a:schemeClr val="dk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851625" y="1504467"/>
            <a:ext cx="883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err="1" smtClean="0"/>
              <a:t>parallel</a:t>
            </a:r>
            <a:endParaRPr lang="fr-FR" sz="1600" i="1" dirty="0"/>
          </a:p>
        </p:txBody>
      </p:sp>
      <p:sp>
        <p:nvSpPr>
          <p:cNvPr id="11" name="Rectangle 10"/>
          <p:cNvSpPr/>
          <p:nvPr/>
        </p:nvSpPr>
        <p:spPr>
          <a:xfrm>
            <a:off x="4639754" y="118871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 smtClean="0">
                <a:solidFill>
                  <a:srgbClr val="C00000"/>
                </a:solidFill>
              </a:rPr>
              <a:t>action</a:t>
            </a:r>
            <a:r>
              <a:rPr lang="fr-FR" baseline="-25000" dirty="0" err="1" smtClean="0">
                <a:solidFill>
                  <a:srgbClr val="C00000"/>
                </a:solidFill>
              </a:rPr>
              <a:t>i</a:t>
            </a:r>
            <a:endParaRPr lang="fr-FR" baseline="-250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74723" y="2462836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action</a:t>
            </a:r>
            <a:r>
              <a:rPr lang="fr-FR" baseline="-25000" dirty="0" err="1" smtClean="0"/>
              <a:t>k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672159" y="2462836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action</a:t>
            </a:r>
            <a:r>
              <a:rPr lang="fr-FR" baseline="-25000" dirty="0" err="1" smtClean="0"/>
              <a:t>j</a:t>
            </a:r>
            <a:endParaRPr lang="fr-FR" dirty="0"/>
          </a:p>
        </p:txBody>
      </p:sp>
      <p:cxnSp>
        <p:nvCxnSpPr>
          <p:cNvPr id="14" name="Connecteur en angle 13"/>
          <p:cNvCxnSpPr>
            <a:stCxn id="9" idx="1"/>
            <a:endCxn id="13" idx="0"/>
          </p:cNvCxnSpPr>
          <p:nvPr/>
        </p:nvCxnSpPr>
        <p:spPr>
          <a:xfrm rot="10800000" flipV="1">
            <a:off x="5073872" y="1951994"/>
            <a:ext cx="348564" cy="51084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" name="Connecteur en angle 14"/>
          <p:cNvCxnSpPr>
            <a:stCxn id="9" idx="3"/>
            <a:endCxn id="12" idx="0"/>
          </p:cNvCxnSpPr>
          <p:nvPr/>
        </p:nvCxnSpPr>
        <p:spPr>
          <a:xfrm>
            <a:off x="5851625" y="1951994"/>
            <a:ext cx="1341643" cy="51084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6" name="Groupe 15"/>
          <p:cNvGrpSpPr/>
          <p:nvPr/>
        </p:nvGrpSpPr>
        <p:grpSpPr>
          <a:xfrm>
            <a:off x="7719166" y="1158235"/>
            <a:ext cx="4376460" cy="1218313"/>
            <a:chOff x="1292941" y="1154046"/>
            <a:chExt cx="3494924" cy="1298480"/>
          </a:xfrm>
        </p:grpSpPr>
        <p:sp>
          <p:nvSpPr>
            <p:cNvPr id="17" name="Rectangle 16"/>
            <p:cNvSpPr/>
            <p:nvPr/>
          </p:nvSpPr>
          <p:spPr>
            <a:xfrm>
              <a:off x="1292941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err="1" smtClean="0">
                  <a:solidFill>
                    <a:schemeClr val="tx1"/>
                  </a:solidFill>
                </a:rPr>
                <a:t>upon</a:t>
              </a:r>
              <a:r>
                <a:rPr lang="fr-FR" sz="14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400" dirty="0" err="1" smtClean="0">
                  <a:solidFill>
                    <a:srgbClr val="C00000"/>
                  </a:solidFill>
                </a:rPr>
                <a:t>action</a:t>
              </a:r>
              <a:r>
                <a:rPr lang="fr-FR" sz="1400" baseline="-25000" dirty="0" err="1" smtClean="0">
                  <a:solidFill>
                    <a:srgbClr val="C00000"/>
                  </a:solidFill>
                </a:rPr>
                <a:t>i</a:t>
              </a:r>
              <a:endParaRPr lang="fr-FR" sz="1400" baseline="-250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42186" y="1523378"/>
              <a:ext cx="1545679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k</a:t>
              </a:r>
              <a:endParaRPr lang="fr-FR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292941" y="1154046"/>
              <a:ext cx="269081" cy="32802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R</a:t>
              </a:r>
              <a:r>
                <a:rPr lang="fr-FR" sz="1400" baseline="-25000" dirty="0" err="1" smtClean="0"/>
                <a:t>k</a:t>
              </a:r>
              <a:endParaRPr lang="fr-FR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05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59</Words>
  <Application>Microsoft Office PowerPoint</Application>
  <PresentationFormat>Grand écran</PresentationFormat>
  <Paragraphs>49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BANNOUR Boutheina</dc:creator>
  <cp:lastModifiedBy>BANNOUR Boutheina</cp:lastModifiedBy>
  <cp:revision>53</cp:revision>
  <dcterms:created xsi:type="dcterms:W3CDTF">2022-10-26T12:00:06Z</dcterms:created>
  <dcterms:modified xsi:type="dcterms:W3CDTF">2022-11-02T11:11:04Z</dcterms:modified>
</cp:coreProperties>
</file>