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2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37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14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19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34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30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88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05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51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88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55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46C66-99AB-4BAB-B3CF-7EF1A62EDD51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92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654517" y="2302391"/>
            <a:ext cx="10212404" cy="4158245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8" name="Groupe 27"/>
          <p:cNvGrpSpPr/>
          <p:nvPr/>
        </p:nvGrpSpPr>
        <p:grpSpPr>
          <a:xfrm>
            <a:off x="4258910" y="2518511"/>
            <a:ext cx="5436299" cy="1435510"/>
            <a:chOff x="1292941" y="1154046"/>
            <a:chExt cx="3898491" cy="1298480"/>
          </a:xfrm>
        </p:grpSpPr>
        <p:sp>
          <p:nvSpPr>
            <p:cNvPr id="29" name="Rectangle 28"/>
            <p:cNvSpPr/>
            <p:nvPr/>
          </p:nvSpPr>
          <p:spPr>
            <a:xfrm>
              <a:off x="1292941" y="1523378"/>
              <a:ext cx="1949246" cy="92914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b="1" dirty="0" err="1">
                  <a:solidFill>
                    <a:schemeClr val="tx1"/>
                  </a:solidFill>
                </a:rPr>
                <a:t>i</a:t>
              </a:r>
              <a:r>
                <a:rPr lang="fr-FR" sz="1600" b="1" dirty="0" err="1" smtClean="0">
                  <a:solidFill>
                    <a:schemeClr val="tx1"/>
                  </a:solidFill>
                </a:rPr>
                <a:t>nside</a:t>
              </a:r>
              <a:r>
                <a:rPr lang="fr-FR" sz="1600" b="1" dirty="0" smtClean="0">
                  <a:solidFill>
                    <a:schemeClr val="tx1"/>
                  </a:solidFill>
                </a:rPr>
                <a:t> time </a:t>
              </a:r>
              <a:r>
                <a:rPr lang="fr-FR" sz="1600" b="1" dirty="0" err="1" smtClean="0">
                  <a:solidFill>
                    <a:schemeClr val="tx1"/>
                  </a:solidFill>
                </a:rPr>
                <a:t>period</a:t>
              </a:r>
              <a:r>
                <a:rPr lang="fr-FR" sz="1600" dirty="0" smtClean="0">
                  <a:solidFill>
                    <a:schemeClr val="tx1"/>
                  </a:solidFill>
                </a:rPr>
                <a:t> </a:t>
              </a:r>
              <a:r>
                <a:rPr lang="fr-FR" sz="1600" dirty="0">
                  <a:solidFill>
                    <a:schemeClr val="tx1"/>
                  </a:solidFill>
                </a:rPr>
                <a:t>d </a:t>
              </a:r>
              <a:endParaRPr lang="fr-F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[ </a:t>
              </a:r>
              <a:r>
                <a:rPr lang="fr-FR" sz="1600" b="1" dirty="0">
                  <a:solidFill>
                    <a:schemeClr val="tx1"/>
                  </a:solidFill>
                </a:rPr>
                <a:t>scope</a:t>
              </a:r>
              <a:r>
                <a:rPr lang="fr-FR" sz="1600" dirty="0">
                  <a:solidFill>
                    <a:schemeClr val="tx1"/>
                  </a:solidFill>
                </a:rPr>
                <a:t> ] ( </a:t>
              </a:r>
              <a:r>
                <a:rPr lang="fr-FR" sz="1600" dirty="0" smtClean="0">
                  <a:solidFill>
                    <a:schemeClr val="tx1"/>
                  </a:solidFill>
                </a:rPr>
                <a:t>R</a:t>
              </a:r>
              <a:r>
                <a:rPr lang="fr-FR" sz="1600" baseline="-25000" dirty="0" smtClean="0">
                  <a:solidFill>
                    <a:schemeClr val="tx1"/>
                  </a:solidFill>
                </a:rPr>
                <a:t>i</a:t>
              </a:r>
              <a:r>
                <a:rPr lang="fr-FR" sz="1600" dirty="0" smtClean="0">
                  <a:solidFill>
                    <a:schemeClr val="tx1"/>
                  </a:solidFill>
                </a:rPr>
                <a:t> )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42186" y="1523378"/>
              <a:ext cx="1949246" cy="929148"/>
            </a:xfrm>
            <a:prstGeom prst="rect">
              <a:avLst/>
            </a:prstGeom>
            <a:noFill/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 smtClean="0">
                  <a:solidFill>
                    <a:schemeClr val="tx1"/>
                  </a:solidFill>
                </a:rPr>
                <a:t>action</a:t>
              </a:r>
              <a:r>
                <a:rPr lang="fr-FR" sz="1600" baseline="-25000" dirty="0" err="1" smtClean="0">
                  <a:solidFill>
                    <a:schemeClr val="tx1"/>
                  </a:solidFill>
                </a:rPr>
                <a:t>j</a:t>
              </a:r>
              <a:endParaRPr lang="fr-FR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292941" y="1154046"/>
              <a:ext cx="235887" cy="30623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 err="1" smtClean="0"/>
                <a:t>R</a:t>
              </a:r>
              <a:r>
                <a:rPr lang="fr-FR" sz="1600" baseline="-25000" dirty="0" err="1" smtClean="0"/>
                <a:t>j</a:t>
              </a:r>
              <a:endParaRPr lang="fr-FR" sz="1600" baseline="-25000" dirty="0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73738" y="250257"/>
            <a:ext cx="3386274" cy="1435510"/>
            <a:chOff x="1292940" y="1154046"/>
            <a:chExt cx="2428373" cy="1298480"/>
          </a:xfrm>
        </p:grpSpPr>
        <p:sp>
          <p:nvSpPr>
            <p:cNvPr id="33" name="Rectangle 32"/>
            <p:cNvSpPr/>
            <p:nvPr/>
          </p:nvSpPr>
          <p:spPr>
            <a:xfrm>
              <a:off x="1292940" y="1523378"/>
              <a:ext cx="479126" cy="929148"/>
            </a:xfrm>
            <a:prstGeom prst="rect">
              <a:avLst/>
            </a:prstGeom>
            <a:noFill/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…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772067" y="1523378"/>
              <a:ext cx="1949246" cy="92914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 smtClean="0">
                  <a:solidFill>
                    <a:schemeClr val="tx1"/>
                  </a:solidFill>
                </a:rPr>
                <a:t>action</a:t>
              </a:r>
              <a:r>
                <a:rPr lang="fr-FR" sz="1600" baseline="-25000" dirty="0" err="1" smtClean="0">
                  <a:solidFill>
                    <a:schemeClr val="tx1"/>
                  </a:solidFill>
                </a:rPr>
                <a:t>i</a:t>
              </a:r>
              <a:r>
                <a:rPr lang="fr-FR" sz="16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fr-FR" sz="1600" b="1" dirty="0" smtClean="0">
                  <a:solidFill>
                    <a:schemeClr val="tx1"/>
                  </a:solidFill>
                </a:rPr>
                <a:t>and </a:t>
              </a:r>
              <a:r>
                <a:rPr lang="fr-FR" sz="1600" b="1" dirty="0" err="1" smtClean="0">
                  <a:solidFill>
                    <a:schemeClr val="tx1"/>
                  </a:solidFill>
                </a:rPr>
                <a:t>start</a:t>
              </a:r>
              <a:r>
                <a:rPr lang="fr-FR" sz="1600" b="1" dirty="0" smtClean="0">
                  <a:solidFill>
                    <a:schemeClr val="tx1"/>
                  </a:solidFill>
                </a:rPr>
                <a:t> time </a:t>
              </a:r>
              <a:r>
                <a:rPr lang="fr-FR" sz="1600" b="1" dirty="0" err="1" smtClean="0">
                  <a:solidFill>
                    <a:schemeClr val="tx1"/>
                  </a:solidFill>
                </a:rPr>
                <a:t>period</a:t>
              </a:r>
              <a:r>
                <a:rPr lang="fr-FR" sz="1600" b="1" dirty="0" smtClean="0">
                  <a:solidFill>
                    <a:schemeClr val="tx1"/>
                  </a:solidFill>
                </a:rPr>
                <a:t> </a:t>
              </a:r>
              <a:r>
                <a:rPr lang="fr-FR" sz="1600" dirty="0" smtClean="0">
                  <a:solidFill>
                    <a:schemeClr val="tx1"/>
                  </a:solidFill>
                </a:rPr>
                <a:t>d</a:t>
              </a:r>
              <a:endParaRPr lang="fr-FR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1292941" y="1154046"/>
              <a:ext cx="235887" cy="30623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R</a:t>
              </a:r>
              <a:r>
                <a:rPr lang="fr-FR" sz="1600" baseline="-25000" dirty="0" smtClean="0"/>
                <a:t>i</a:t>
              </a:r>
              <a:endParaRPr lang="fr-FR" sz="1600" baseline="-25000" dirty="0"/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4863446" y="4477510"/>
            <a:ext cx="5436299" cy="1435510"/>
            <a:chOff x="1292941" y="1154046"/>
            <a:chExt cx="3898491" cy="1298480"/>
          </a:xfrm>
        </p:grpSpPr>
        <p:sp>
          <p:nvSpPr>
            <p:cNvPr id="42" name="Rectangle 41"/>
            <p:cNvSpPr/>
            <p:nvPr/>
          </p:nvSpPr>
          <p:spPr>
            <a:xfrm>
              <a:off x="1292941" y="1523378"/>
              <a:ext cx="1949246" cy="92914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b="1" dirty="0" err="1">
                  <a:solidFill>
                    <a:schemeClr val="tx1"/>
                  </a:solidFill>
                </a:rPr>
                <a:t>i</a:t>
              </a:r>
              <a:r>
                <a:rPr lang="fr-FR" sz="1600" b="1" dirty="0" err="1" smtClean="0">
                  <a:solidFill>
                    <a:schemeClr val="tx1"/>
                  </a:solidFill>
                </a:rPr>
                <a:t>nside</a:t>
              </a:r>
              <a:r>
                <a:rPr lang="fr-FR" sz="1600" b="1" dirty="0" smtClean="0">
                  <a:solidFill>
                    <a:schemeClr val="tx1"/>
                  </a:solidFill>
                </a:rPr>
                <a:t> time </a:t>
              </a:r>
              <a:r>
                <a:rPr lang="fr-FR" sz="1600" b="1" dirty="0" err="1" smtClean="0">
                  <a:solidFill>
                    <a:schemeClr val="tx1"/>
                  </a:solidFill>
                </a:rPr>
                <a:t>period</a:t>
              </a:r>
              <a:r>
                <a:rPr lang="fr-FR" sz="1600" dirty="0" smtClean="0">
                  <a:solidFill>
                    <a:schemeClr val="tx1"/>
                  </a:solidFill>
                </a:rPr>
                <a:t> </a:t>
              </a:r>
              <a:r>
                <a:rPr lang="fr-FR" sz="1600" dirty="0">
                  <a:solidFill>
                    <a:schemeClr val="tx1"/>
                  </a:solidFill>
                </a:rPr>
                <a:t>d </a:t>
              </a:r>
              <a:endParaRPr lang="fr-F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[ </a:t>
              </a:r>
              <a:r>
                <a:rPr lang="fr-FR" sz="1600" b="1" dirty="0">
                  <a:solidFill>
                    <a:schemeClr val="tx1"/>
                  </a:solidFill>
                </a:rPr>
                <a:t>scope</a:t>
              </a:r>
              <a:r>
                <a:rPr lang="fr-FR" sz="1600" dirty="0">
                  <a:solidFill>
                    <a:schemeClr val="tx1"/>
                  </a:solidFill>
                </a:rPr>
                <a:t> ] ( </a:t>
              </a:r>
              <a:r>
                <a:rPr lang="fr-FR" sz="1600" dirty="0" smtClean="0">
                  <a:solidFill>
                    <a:schemeClr val="tx1"/>
                  </a:solidFill>
                </a:rPr>
                <a:t>R</a:t>
              </a:r>
              <a:r>
                <a:rPr lang="fr-FR" sz="1600" baseline="-25000" dirty="0" smtClean="0">
                  <a:solidFill>
                    <a:schemeClr val="tx1"/>
                  </a:solidFill>
                </a:rPr>
                <a:t>i</a:t>
              </a:r>
              <a:r>
                <a:rPr lang="fr-FR" sz="1600" dirty="0" smtClean="0">
                  <a:solidFill>
                    <a:schemeClr val="tx1"/>
                  </a:solidFill>
                </a:rPr>
                <a:t> )</a:t>
              </a:r>
            </a:p>
            <a:p>
              <a:pPr algn="ctr"/>
              <a:r>
                <a:rPr lang="fr-FR" sz="1600" b="1" dirty="0" smtClean="0">
                  <a:solidFill>
                    <a:schemeClr val="tx1"/>
                  </a:solidFill>
                </a:rPr>
                <a:t>at </a:t>
              </a:r>
              <a:r>
                <a:rPr lang="fr-FR" sz="1600" b="1" dirty="0" smtClean="0">
                  <a:solidFill>
                    <a:schemeClr val="tx1"/>
                  </a:solidFill>
                </a:rPr>
                <a:t>end </a:t>
              </a:r>
              <a:r>
                <a:rPr lang="fr-FR" sz="1600" b="1" dirty="0" smtClean="0">
                  <a:solidFill>
                    <a:schemeClr val="tx1"/>
                  </a:solidFill>
                </a:rPr>
                <a:t>time </a:t>
              </a:r>
              <a:r>
                <a:rPr lang="fr-FR" sz="1600" b="1" smtClean="0">
                  <a:solidFill>
                    <a:schemeClr val="tx1"/>
                  </a:solidFill>
                </a:rPr>
                <a:t>period</a:t>
              </a:r>
              <a:r>
                <a:rPr lang="fr-FR" sz="1600" smtClean="0">
                  <a:solidFill>
                    <a:schemeClr val="tx1"/>
                  </a:solidFill>
                </a:rPr>
                <a:t> </a:t>
              </a:r>
              <a:r>
                <a:rPr lang="fr-FR" sz="1600" dirty="0" smtClean="0">
                  <a:solidFill>
                    <a:schemeClr val="tx1"/>
                  </a:solidFill>
                </a:rPr>
                <a:t>d</a:t>
              </a:r>
            </a:p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 </a:t>
              </a:r>
              <a:r>
                <a:rPr lang="fr-FR" sz="1600" dirty="0">
                  <a:solidFill>
                    <a:schemeClr val="tx1"/>
                  </a:solidFill>
                </a:rPr>
                <a:t>[ </a:t>
              </a:r>
              <a:r>
                <a:rPr lang="fr-FR" sz="1600" b="1" dirty="0">
                  <a:solidFill>
                    <a:schemeClr val="tx1"/>
                  </a:solidFill>
                </a:rPr>
                <a:t>scope</a:t>
              </a:r>
              <a:r>
                <a:rPr lang="fr-FR" sz="1600" dirty="0">
                  <a:solidFill>
                    <a:schemeClr val="tx1"/>
                  </a:solidFill>
                </a:rPr>
                <a:t> ] ( </a:t>
              </a:r>
              <a:r>
                <a:rPr lang="fr-FR" sz="1600" dirty="0" smtClean="0">
                  <a:solidFill>
                    <a:schemeClr val="tx1"/>
                  </a:solidFill>
                </a:rPr>
                <a:t>R</a:t>
              </a:r>
              <a:r>
                <a:rPr lang="fr-FR" sz="1600" baseline="-25000" dirty="0" smtClean="0">
                  <a:solidFill>
                    <a:schemeClr val="tx1"/>
                  </a:solidFill>
                </a:rPr>
                <a:t>i</a:t>
              </a:r>
              <a:r>
                <a:rPr lang="fr-FR" sz="1600" dirty="0" smtClean="0">
                  <a:solidFill>
                    <a:schemeClr val="tx1"/>
                  </a:solidFill>
                </a:rPr>
                <a:t> )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42186" y="1523378"/>
              <a:ext cx="1949246" cy="92914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 smtClean="0">
                  <a:solidFill>
                    <a:schemeClr val="tx1"/>
                  </a:solidFill>
                </a:rPr>
                <a:t>action</a:t>
              </a:r>
              <a:r>
                <a:rPr lang="fr-FR" sz="1600" baseline="-25000" dirty="0" err="1" smtClean="0">
                  <a:solidFill>
                    <a:schemeClr val="tx1"/>
                  </a:solidFill>
                </a:rPr>
                <a:t>k</a:t>
              </a:r>
              <a:endParaRPr lang="fr-FR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1292941" y="1154046"/>
              <a:ext cx="257729" cy="30623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 err="1" smtClean="0"/>
                <a:t>R</a:t>
              </a:r>
              <a:r>
                <a:rPr lang="fr-FR" sz="1600" baseline="-25000" dirty="0" err="1" smtClean="0"/>
                <a:t>k</a:t>
              </a:r>
              <a:endParaRPr lang="fr-FR" sz="1600" baseline="-25000" dirty="0"/>
            </a:p>
          </p:txBody>
        </p:sp>
      </p:grpSp>
      <p:cxnSp>
        <p:nvCxnSpPr>
          <p:cNvPr id="45" name="Connecteur droit avec flèche 44"/>
          <p:cNvCxnSpPr>
            <a:stCxn id="5" idx="3"/>
            <a:endCxn id="29" idx="1"/>
          </p:cNvCxnSpPr>
          <p:nvPr/>
        </p:nvCxnSpPr>
        <p:spPr>
          <a:xfrm>
            <a:off x="2363834" y="3440420"/>
            <a:ext cx="189507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5" name="ZoneTexte 24"/>
          <p:cNvSpPr txBox="1"/>
          <p:nvPr/>
        </p:nvSpPr>
        <p:spPr>
          <a:xfrm>
            <a:off x="790527" y="1854372"/>
            <a:ext cx="1241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 smtClean="0"/>
              <a:t>reset </a:t>
            </a:r>
            <a:r>
              <a:rPr lang="fr-FR" sz="1600" i="1" dirty="0" err="1" smtClean="0"/>
              <a:t>clock</a:t>
            </a:r>
            <a:r>
              <a:rPr lang="fr-FR" sz="1600" i="1" dirty="0" smtClean="0"/>
              <a:t> x </a:t>
            </a:r>
          </a:p>
        </p:txBody>
      </p:sp>
      <p:cxnSp>
        <p:nvCxnSpPr>
          <p:cNvPr id="46" name="Connecteur droit avec flèche 45"/>
          <p:cNvCxnSpPr>
            <a:stCxn id="34" idx="2"/>
            <a:endCxn id="5" idx="0"/>
          </p:cNvCxnSpPr>
          <p:nvPr/>
        </p:nvCxnSpPr>
        <p:spPr>
          <a:xfrm>
            <a:off x="2100937" y="1685767"/>
            <a:ext cx="23929" cy="14978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" name="Connecteur en angle 50"/>
          <p:cNvCxnSpPr>
            <a:stCxn id="5" idx="2"/>
            <a:endCxn id="42" idx="1"/>
          </p:cNvCxnSpPr>
          <p:nvPr/>
        </p:nvCxnSpPr>
        <p:spPr>
          <a:xfrm rot="16200000" flipH="1">
            <a:off x="2643057" y="3179029"/>
            <a:ext cx="1702199" cy="273858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52" name="ZoneTexte 51"/>
          <p:cNvSpPr txBox="1"/>
          <p:nvPr/>
        </p:nvSpPr>
        <p:spPr>
          <a:xfrm>
            <a:off x="2784827" y="3025502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 smtClean="0"/>
              <a:t>x &lt;= d</a:t>
            </a:r>
            <a:endParaRPr lang="fr-FR" sz="1600" i="1" dirty="0"/>
          </a:p>
        </p:txBody>
      </p:sp>
      <p:sp>
        <p:nvSpPr>
          <p:cNvPr id="53" name="ZoneTexte 52"/>
          <p:cNvSpPr txBox="1"/>
          <p:nvPr/>
        </p:nvSpPr>
        <p:spPr>
          <a:xfrm>
            <a:off x="3024274" y="5043731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 smtClean="0"/>
              <a:t>x = d</a:t>
            </a:r>
            <a:endParaRPr lang="fr-FR" sz="1600" i="1" dirty="0"/>
          </a:p>
        </p:txBody>
      </p:sp>
      <p:sp>
        <p:nvSpPr>
          <p:cNvPr id="64" name="ZoneTexte 63"/>
          <p:cNvSpPr txBox="1"/>
          <p:nvPr/>
        </p:nvSpPr>
        <p:spPr>
          <a:xfrm>
            <a:off x="9373026" y="2283163"/>
            <a:ext cx="1138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 smtClean="0">
                <a:solidFill>
                  <a:srgbClr val="92D050"/>
                </a:solidFill>
              </a:rPr>
              <a:t>time </a:t>
            </a:r>
            <a:r>
              <a:rPr lang="fr-FR" sz="1600" i="1" dirty="0" err="1" smtClean="0">
                <a:solidFill>
                  <a:srgbClr val="92D050"/>
                </a:solidFill>
              </a:rPr>
              <a:t>period</a:t>
            </a:r>
            <a:endParaRPr lang="fr-FR" sz="1600" i="1" dirty="0">
              <a:solidFill>
                <a:srgbClr val="92D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85898" y="3183620"/>
            <a:ext cx="477936" cy="513600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dk1"/>
                </a:solidFill>
              </a:rPr>
              <a:t>+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048250" y="332537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/>
              <a:t>choice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27895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57</Words>
  <Application>Microsoft Office PowerPoint</Application>
  <PresentationFormat>Grand écran</PresentationFormat>
  <Paragraphs>20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BANNOUR Boutheina</dc:creator>
  <cp:lastModifiedBy>BANNOUR Boutheina</cp:lastModifiedBy>
  <cp:revision>40</cp:revision>
  <dcterms:created xsi:type="dcterms:W3CDTF">2022-10-26T12:00:06Z</dcterms:created>
  <dcterms:modified xsi:type="dcterms:W3CDTF">2022-10-27T10:15:09Z</dcterms:modified>
</cp:coreProperties>
</file>