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63" r:id="rId4"/>
    <p:sldId id="262" r:id="rId5"/>
    <p:sldId id="261" r:id="rId6"/>
    <p:sldId id="265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01" autoAdjust="0"/>
    <p:restoredTop sz="94660"/>
  </p:normalViewPr>
  <p:slideViewPr>
    <p:cSldViewPr snapToGrid="0">
      <p:cViewPr>
        <p:scale>
          <a:sx n="100" d="100"/>
          <a:sy n="100" d="100"/>
        </p:scale>
        <p:origin x="51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85DF798-990E-40B8-B18A-7E76763745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5379A6-E723-4D19-A086-C7D466F0C2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A1C67DF-9F3D-4F91-8E49-4F957F9F3F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5B77B67-E8F7-47BC-A00E-9BAD9FA90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0A9DF4A-6F0B-4141-BAF3-15608EF2D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1970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714CB-ACC3-40FF-9F7C-16287A1A35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3C8E190-ABC8-42FB-9B70-073604E9AB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98AF36-2EB5-48D1-B192-7A662B0A9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622681A-CA0C-4E85-8049-0FE42A834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4D3492-A760-44DB-9FB7-3E05CB7BD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468299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F48E727-248F-43D9-8346-C1C23FC5254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5ECA705-C7D6-450E-A668-71ED4E08E4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F2BB31D-2DCD-47B0-BC19-5614D7236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6081C5B-3DC4-4610-821A-B1C0CB5A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44CDCB-6424-4F58-A5AF-AB8F96225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85334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49854B0-744C-4E1F-85A9-C54D5EEBE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E383B5E-3096-4172-9557-4BAD4E3749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96C20E-D03B-419E-BFCE-608EE8441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5AECA02-90D2-4FFA-87B0-27B2FF3E9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E848D82-871C-4AAA-AF0A-0569AC8AB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9371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ADB4007-E95F-4E8B-BD95-297C134EF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11F7F30-065D-4C3E-AD2F-FFFDE72FAC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5122D98-880D-460C-9713-EECB4DDCC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61EF905C-1435-49B8-8FA7-EE6E72726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758DDD6-6D37-4645-8B1B-B14BB35B5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32218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0DA90D6-DFE0-46E1-8264-A453EB2B48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1FD6D46-6898-47A1-89CC-42B6F1B68A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BD50D80-B520-49F2-8346-A750CDC33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5FF8718-748F-415D-AEFB-2C7658151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B1CDB90-EEB8-48AE-961E-9FF5C3F6B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A4B8601-CD5F-4013-A1D6-D46D267A5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25764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97F223-5FDA-4D8B-883A-9D4962508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291255F-8871-4541-A896-DA2B9DEF6D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0B8E6F5-5E8B-448B-B376-78D81D4E55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8BA5608-1D4F-4B2E-A8C1-B1780AD1A5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D8F5802-5E25-40EE-A098-ACE7F8FCDF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561661AE-0C0C-4CEC-8F4D-2E406BC40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00019F-7471-4161-8ED3-17E506B74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4E92259C-CF6D-4993-8D62-BEAD5C81E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8125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A2E0CCF-C743-488A-9C9C-638C3DD8F8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A797F54-383D-43D3-8397-12F3D370D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835A12-F6F4-4EC4-BB0A-9E49B7988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F9D9EF4B-FDC3-41AE-A89A-67B868D09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85024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FD6A1E5-5DC2-4677-8D40-7BB31E987E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2A48A8-0B60-4F24-96FA-57E1EDEB5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14ECDD6-1279-4040-B630-FECBFC997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77567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B33E4D1-57F1-4EE4-9E9D-FF4EDE11A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D243456-962A-4E5A-8C0B-061602505E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5B99B5A-B657-4F65-ABD9-4D354FFAA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0514E13-0959-4B66-949D-14D65F0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2460254-77C0-40F3-BD05-3F418C1BA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ECAA448-0CAD-4CC2-9210-5626EE513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8193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5C93806-BF6B-4C5A-B2A1-23734E11DF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BA40183-A447-4C5A-A8A2-1E4610E03A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1EE90D-D844-4792-9C59-C511004AD0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F651EB23-1A70-4BC2-866F-F44DF58EF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FBC2606-EBEA-42A7-A855-A5CE8524C2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2BF0FDA-D035-4841-97FF-3722B3C78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0527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447D83D-E6FA-4B87-B56B-F28AE2448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9444D57-E76E-4B1E-A6C3-B24EDE792A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0E3BF7A-B88D-4DD0-BDFC-DC3406D6AA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F405A8-F0B0-4E41-8E3E-04CEA8823A64}" type="datetimeFigureOut">
              <a:rPr lang="fr-FR" smtClean="0"/>
              <a:t>28/10/2025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2007FE2-4C8A-4C52-BC75-4AA0FAF046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3008779-61DD-48EB-9286-C5762B2F9B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2B014-EB4F-404F-9635-00BBF91E4BC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89920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DE6A7BE5-6E8F-4BA8-BA78-751F9B1BEE12}"/>
              </a:ext>
            </a:extLst>
          </p:cNvPr>
          <p:cNvSpPr/>
          <p:nvPr/>
        </p:nvSpPr>
        <p:spPr>
          <a:xfrm>
            <a:off x="3870960" y="2392680"/>
            <a:ext cx="1783080" cy="73914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FDD8C-9BE5-4AEA-9366-C1D75CD57E16}"/>
              </a:ext>
            </a:extLst>
          </p:cNvPr>
          <p:cNvSpPr/>
          <p:nvPr/>
        </p:nvSpPr>
        <p:spPr>
          <a:xfrm>
            <a:off x="1181100" y="17716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990D4B-BA47-4914-88A7-2D96A2E5F1F9}"/>
              </a:ext>
            </a:extLst>
          </p:cNvPr>
          <p:cNvSpPr/>
          <p:nvPr/>
        </p:nvSpPr>
        <p:spPr>
          <a:xfrm>
            <a:off x="1181100" y="295275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B1A0852-9FDE-47F6-BEB5-D799CCDBB4C9}"/>
              </a:ext>
            </a:extLst>
          </p:cNvPr>
          <p:cNvSpPr/>
          <p:nvPr/>
        </p:nvSpPr>
        <p:spPr>
          <a:xfrm>
            <a:off x="6537962" y="2423160"/>
            <a:ext cx="2148840" cy="67818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9" name="Connecteur droit avec flèche 8">
            <a:extLst>
              <a:ext uri="{FF2B5EF4-FFF2-40B4-BE49-F238E27FC236}">
                <a16:creationId xmlns:a16="http://schemas.microsoft.com/office/drawing/2014/main" id="{411A1A46-59AF-4FCF-AB3B-C8D03B2EB3E2}"/>
              </a:ext>
            </a:extLst>
          </p:cNvPr>
          <p:cNvCxnSpPr>
            <a:stCxn id="5" idx="3"/>
            <a:endCxn id="4" idx="1"/>
          </p:cNvCxnSpPr>
          <p:nvPr/>
        </p:nvCxnSpPr>
        <p:spPr>
          <a:xfrm>
            <a:off x="3329940" y="2110740"/>
            <a:ext cx="541020" cy="65151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1FADF16E-5014-43BB-9950-2B2A8582DA28}"/>
              </a:ext>
            </a:extLst>
          </p:cNvPr>
          <p:cNvCxnSpPr>
            <a:stCxn id="6" idx="3"/>
            <a:endCxn id="4" idx="1"/>
          </p:cNvCxnSpPr>
          <p:nvPr/>
        </p:nvCxnSpPr>
        <p:spPr>
          <a:xfrm flipV="1">
            <a:off x="3329940" y="2762250"/>
            <a:ext cx="541020" cy="52959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12">
            <a:extLst>
              <a:ext uri="{FF2B5EF4-FFF2-40B4-BE49-F238E27FC236}">
                <a16:creationId xmlns:a16="http://schemas.microsoft.com/office/drawing/2014/main" id="{C137407B-041D-4849-9457-365104C114BF}"/>
              </a:ext>
            </a:extLst>
          </p:cNvPr>
          <p:cNvCxnSpPr>
            <a:stCxn id="4" idx="3"/>
            <a:endCxn id="7" idx="1"/>
          </p:cNvCxnSpPr>
          <p:nvPr/>
        </p:nvCxnSpPr>
        <p:spPr>
          <a:xfrm>
            <a:off x="5654040" y="2762250"/>
            <a:ext cx="883922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31655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A9D6DC5F-D83D-4467-A67A-F048782654E9}"/>
              </a:ext>
            </a:extLst>
          </p:cNvPr>
          <p:cNvCxnSpPr>
            <a:cxnSpLocks/>
            <a:stCxn id="114" idx="3"/>
            <a:endCxn id="103" idx="1"/>
          </p:cNvCxnSpPr>
          <p:nvPr/>
        </p:nvCxnSpPr>
        <p:spPr>
          <a:xfrm flipV="1">
            <a:off x="7385377" y="4621661"/>
            <a:ext cx="377197" cy="1793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eur droit avec flèche 100">
            <a:extLst>
              <a:ext uri="{FF2B5EF4-FFF2-40B4-BE49-F238E27FC236}">
                <a16:creationId xmlns:a16="http://schemas.microsoft.com/office/drawing/2014/main" id="{2DD96F00-6F64-4A43-9141-68B917412A34}"/>
              </a:ext>
            </a:extLst>
          </p:cNvPr>
          <p:cNvCxnSpPr>
            <a:cxnSpLocks/>
            <a:stCxn id="114" idx="0"/>
            <a:endCxn id="130" idx="2"/>
          </p:cNvCxnSpPr>
          <p:nvPr/>
        </p:nvCxnSpPr>
        <p:spPr>
          <a:xfrm flipH="1" flipV="1">
            <a:off x="7268464" y="426139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01DB5487-7BED-4121-83BA-5E8CA8F8B7BE}"/>
              </a:ext>
            </a:extLst>
          </p:cNvPr>
          <p:cNvSpPr/>
          <p:nvPr/>
        </p:nvSpPr>
        <p:spPr>
          <a:xfrm>
            <a:off x="7762574" y="4500721"/>
            <a:ext cx="566365" cy="24188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20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1200" dirty="0"/>
          </a:p>
        </p:txBody>
      </p: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D8A4C118-618B-473A-963A-77C8557E2536}"/>
              </a:ext>
            </a:extLst>
          </p:cNvPr>
          <p:cNvCxnSpPr>
            <a:cxnSpLocks/>
            <a:stCxn id="114" idx="2"/>
            <a:endCxn id="129" idx="0"/>
          </p:cNvCxnSpPr>
          <p:nvPr/>
        </p:nvCxnSpPr>
        <p:spPr>
          <a:xfrm flipH="1">
            <a:off x="7268464" y="4746186"/>
            <a:ext cx="1" cy="270592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eur droit avec flèche 109">
            <a:extLst>
              <a:ext uri="{FF2B5EF4-FFF2-40B4-BE49-F238E27FC236}">
                <a16:creationId xmlns:a16="http://schemas.microsoft.com/office/drawing/2014/main" id="{0AB5D9CA-88EA-4B96-98F1-12AFA2E028DF}"/>
              </a:ext>
            </a:extLst>
          </p:cNvPr>
          <p:cNvCxnSpPr>
            <a:cxnSpLocks/>
            <a:stCxn id="113" idx="3"/>
            <a:endCxn id="114" idx="1"/>
          </p:cNvCxnSpPr>
          <p:nvPr/>
        </p:nvCxnSpPr>
        <p:spPr>
          <a:xfrm flipV="1">
            <a:off x="6699270" y="4623454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avec flèche 110">
            <a:extLst>
              <a:ext uri="{FF2B5EF4-FFF2-40B4-BE49-F238E27FC236}">
                <a16:creationId xmlns:a16="http://schemas.microsoft.com/office/drawing/2014/main" id="{4FA4AB70-9D34-4C7C-8489-BB7F80140092}"/>
              </a:ext>
            </a:extLst>
          </p:cNvPr>
          <p:cNvCxnSpPr>
            <a:cxnSpLocks/>
          </p:cNvCxnSpPr>
          <p:nvPr/>
        </p:nvCxnSpPr>
        <p:spPr>
          <a:xfrm>
            <a:off x="6164570" y="4631765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4EAD2632-3471-4779-BC18-91BB1F426E71}"/>
              </a:ext>
            </a:extLst>
          </p:cNvPr>
          <p:cNvSpPr>
            <a:spLocks noChangeAspect="1"/>
          </p:cNvSpPr>
          <p:nvPr/>
        </p:nvSpPr>
        <p:spPr>
          <a:xfrm>
            <a:off x="6465445" y="450072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5DA20B2F-53B8-401F-8656-9DA246E827BF}"/>
              </a:ext>
            </a:extLst>
          </p:cNvPr>
          <p:cNvSpPr>
            <a:spLocks noChangeAspect="1"/>
          </p:cNvSpPr>
          <p:nvPr/>
        </p:nvSpPr>
        <p:spPr>
          <a:xfrm>
            <a:off x="7151552" y="450072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18847A69-C0D5-4AA8-9FFE-667B3860AD91}"/>
              </a:ext>
            </a:extLst>
          </p:cNvPr>
          <p:cNvSpPr/>
          <p:nvPr/>
        </p:nvSpPr>
        <p:spPr>
          <a:xfrm>
            <a:off x="7007904" y="5016778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173F0911-6176-473C-B3FC-352EE20B54F0}"/>
              </a:ext>
            </a:extLst>
          </p:cNvPr>
          <p:cNvSpPr/>
          <p:nvPr/>
        </p:nvSpPr>
        <p:spPr>
          <a:xfrm>
            <a:off x="7007904" y="4000216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45" name="Connecteur droit avec flèche 144">
            <a:extLst>
              <a:ext uri="{FF2B5EF4-FFF2-40B4-BE49-F238E27FC236}">
                <a16:creationId xmlns:a16="http://schemas.microsoft.com/office/drawing/2014/main" id="{ECE8BEF5-E74B-489B-9439-A4F392408C22}"/>
              </a:ext>
            </a:extLst>
          </p:cNvPr>
          <p:cNvCxnSpPr>
            <a:cxnSpLocks/>
            <a:stCxn id="113" idx="0"/>
            <a:endCxn id="148" idx="2"/>
          </p:cNvCxnSpPr>
          <p:nvPr/>
        </p:nvCxnSpPr>
        <p:spPr>
          <a:xfrm flipV="1">
            <a:off x="6582358" y="4260075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Rectangle 147">
            <a:extLst>
              <a:ext uri="{FF2B5EF4-FFF2-40B4-BE49-F238E27FC236}">
                <a16:creationId xmlns:a16="http://schemas.microsoft.com/office/drawing/2014/main" id="{B8B188CA-87C6-47A4-BCD0-FBADE7252D45}"/>
              </a:ext>
            </a:extLst>
          </p:cNvPr>
          <p:cNvSpPr/>
          <p:nvPr/>
        </p:nvSpPr>
        <p:spPr>
          <a:xfrm>
            <a:off x="6331101" y="3998900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INC</a:t>
            </a:r>
            <a:endParaRPr lang="fr-FR" sz="2400" dirty="0">
              <a:solidFill>
                <a:schemeClr val="accent4"/>
              </a:solidFill>
            </a:endParaRPr>
          </a:p>
        </p:txBody>
      </p:sp>
      <p:cxnSp>
        <p:nvCxnSpPr>
          <p:cNvPr id="153" name="Connecteur droit avec flèche 152">
            <a:extLst>
              <a:ext uri="{FF2B5EF4-FFF2-40B4-BE49-F238E27FC236}">
                <a16:creationId xmlns:a16="http://schemas.microsoft.com/office/drawing/2014/main" id="{B5253D9D-FBCC-491D-9E90-5CF6EC8613DB}"/>
              </a:ext>
            </a:extLst>
          </p:cNvPr>
          <p:cNvCxnSpPr>
            <a:cxnSpLocks/>
            <a:stCxn id="113" idx="2"/>
            <a:endCxn id="155" idx="0"/>
          </p:cNvCxnSpPr>
          <p:nvPr/>
        </p:nvCxnSpPr>
        <p:spPr>
          <a:xfrm flipH="1">
            <a:off x="6582357" y="4746187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B54A84D2-7F4B-4C89-801C-F697F541BCE2}"/>
              </a:ext>
            </a:extLst>
          </p:cNvPr>
          <p:cNvSpPr/>
          <p:nvPr/>
        </p:nvSpPr>
        <p:spPr>
          <a:xfrm>
            <a:off x="6321797" y="5008923"/>
            <a:ext cx="521119" cy="26117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E33F0316-F495-4463-8BA4-D87744275116}"/>
              </a:ext>
            </a:extLst>
          </p:cNvPr>
          <p:cNvSpPr/>
          <p:nvPr/>
        </p:nvSpPr>
        <p:spPr>
          <a:xfrm>
            <a:off x="6290102" y="3678897"/>
            <a:ext cx="1504188" cy="36941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 Test case</a:t>
            </a:r>
          </a:p>
        </p:txBody>
      </p:sp>
      <p:sp>
        <p:nvSpPr>
          <p:cNvPr id="193" name="Rectangle : coins arrondis 192">
            <a:extLst>
              <a:ext uri="{FF2B5EF4-FFF2-40B4-BE49-F238E27FC236}">
                <a16:creationId xmlns:a16="http://schemas.microsoft.com/office/drawing/2014/main" id="{28E45E16-7A9B-4141-AC8F-2B2FD54595EB}"/>
              </a:ext>
            </a:extLst>
          </p:cNvPr>
          <p:cNvSpPr/>
          <p:nvPr/>
        </p:nvSpPr>
        <p:spPr>
          <a:xfrm>
            <a:off x="6383826" y="2754162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34196EE3-4DB8-4603-9B11-7225066FF237}"/>
              </a:ext>
            </a:extLst>
          </p:cNvPr>
          <p:cNvCxnSpPr>
            <a:cxnSpLocks/>
            <a:endCxn id="193" idx="0"/>
          </p:cNvCxnSpPr>
          <p:nvPr/>
        </p:nvCxnSpPr>
        <p:spPr>
          <a:xfrm flipH="1">
            <a:off x="7007904" y="2175737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avec flèche 194">
            <a:extLst>
              <a:ext uri="{FF2B5EF4-FFF2-40B4-BE49-F238E27FC236}">
                <a16:creationId xmlns:a16="http://schemas.microsoft.com/office/drawing/2014/main" id="{60050968-8FAF-44FD-B1B4-A7FC5C3DB549}"/>
              </a:ext>
            </a:extLst>
          </p:cNvPr>
          <p:cNvCxnSpPr>
            <a:cxnSpLocks/>
            <a:endCxn id="193" idx="0"/>
          </p:cNvCxnSpPr>
          <p:nvPr/>
        </p:nvCxnSpPr>
        <p:spPr>
          <a:xfrm>
            <a:off x="6059662" y="2237664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eur droit avec flèche 195">
            <a:extLst>
              <a:ext uri="{FF2B5EF4-FFF2-40B4-BE49-F238E27FC236}">
                <a16:creationId xmlns:a16="http://schemas.microsoft.com/office/drawing/2014/main" id="{51C06DD6-D9F3-4438-AABD-49FBB41DD341}"/>
              </a:ext>
            </a:extLst>
          </p:cNvPr>
          <p:cNvCxnSpPr>
            <a:cxnSpLocks/>
            <a:stCxn id="193" idx="2"/>
          </p:cNvCxnSpPr>
          <p:nvPr/>
        </p:nvCxnSpPr>
        <p:spPr>
          <a:xfrm>
            <a:off x="7007904" y="3271560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ZoneTexte 196">
            <a:extLst>
              <a:ext uri="{FF2B5EF4-FFF2-40B4-BE49-F238E27FC236}">
                <a16:creationId xmlns:a16="http://schemas.microsoft.com/office/drawing/2014/main" id="{17E38409-8745-41CB-BBA2-BEEA10296496}"/>
              </a:ext>
            </a:extLst>
          </p:cNvPr>
          <p:cNvSpPr txBox="1"/>
          <p:nvPr/>
        </p:nvSpPr>
        <p:spPr>
          <a:xfrm>
            <a:off x="4907906" y="1301595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EDB4818-F42C-4F50-BAE1-A9B636E82470}"/>
              </a:ext>
            </a:extLst>
          </p:cNvPr>
          <p:cNvSpPr/>
          <p:nvPr/>
        </p:nvSpPr>
        <p:spPr>
          <a:xfrm>
            <a:off x="7549469" y="1234494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DC022C0E-131B-4852-809E-1C0F2F070A8F}"/>
              </a:ext>
            </a:extLst>
          </p:cNvPr>
          <p:cNvCxnSpPr>
            <a:cxnSpLocks/>
            <a:stCxn id="204" idx="2"/>
            <a:endCxn id="205" idx="0"/>
          </p:cNvCxnSpPr>
          <p:nvPr/>
        </p:nvCxnSpPr>
        <p:spPr>
          <a:xfrm>
            <a:off x="5605846" y="2012250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B08D8B3C-8D37-4A7D-8AF7-353E0E5A8AAD}"/>
              </a:ext>
            </a:extLst>
          </p:cNvPr>
          <p:cNvCxnSpPr>
            <a:cxnSpLocks/>
            <a:stCxn id="204" idx="3"/>
            <a:endCxn id="206" idx="1"/>
          </p:cNvCxnSpPr>
          <p:nvPr/>
        </p:nvCxnSpPr>
        <p:spPr>
          <a:xfrm flipV="1">
            <a:off x="5722758" y="1889517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Forme libre : forme 200">
            <a:extLst>
              <a:ext uri="{FF2B5EF4-FFF2-40B4-BE49-F238E27FC236}">
                <a16:creationId xmlns:a16="http://schemas.microsoft.com/office/drawing/2014/main" id="{C9CF93D7-49D3-4E07-A8C2-680BC1F8DD11}"/>
              </a:ext>
            </a:extLst>
          </p:cNvPr>
          <p:cNvSpPr/>
          <p:nvPr/>
        </p:nvSpPr>
        <p:spPr>
          <a:xfrm>
            <a:off x="5488933" y="2041036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202" name="Forme libre : forme 201">
            <a:extLst>
              <a:ext uri="{FF2B5EF4-FFF2-40B4-BE49-F238E27FC236}">
                <a16:creationId xmlns:a16="http://schemas.microsoft.com/office/drawing/2014/main" id="{64A799C7-92A5-4DA2-BC47-B8E9B22A5F35}"/>
              </a:ext>
            </a:extLst>
          </p:cNvPr>
          <p:cNvSpPr/>
          <p:nvPr/>
        </p:nvSpPr>
        <p:spPr>
          <a:xfrm>
            <a:off x="5166968" y="2036273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378700EA-963B-4F99-AF36-E55389A79360}"/>
              </a:ext>
            </a:extLst>
          </p:cNvPr>
          <p:cNvCxnSpPr>
            <a:cxnSpLocks/>
          </p:cNvCxnSpPr>
          <p:nvPr/>
        </p:nvCxnSpPr>
        <p:spPr>
          <a:xfrm>
            <a:off x="5188058" y="1897828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Rectangle 203">
            <a:extLst>
              <a:ext uri="{FF2B5EF4-FFF2-40B4-BE49-F238E27FC236}">
                <a16:creationId xmlns:a16="http://schemas.microsoft.com/office/drawing/2014/main" id="{2F05166F-4965-4DB3-AEB5-AFC821912C72}"/>
              </a:ext>
            </a:extLst>
          </p:cNvPr>
          <p:cNvSpPr>
            <a:spLocks noChangeAspect="1"/>
          </p:cNvSpPr>
          <p:nvPr/>
        </p:nvSpPr>
        <p:spPr>
          <a:xfrm>
            <a:off x="5488933" y="1766785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9B796D36-FAED-43B0-A5AF-0925A26A92BD}"/>
              </a:ext>
            </a:extLst>
          </p:cNvPr>
          <p:cNvSpPr>
            <a:spLocks noChangeAspect="1"/>
          </p:cNvSpPr>
          <p:nvPr/>
        </p:nvSpPr>
        <p:spPr>
          <a:xfrm>
            <a:off x="5495743" y="25687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6BE57DE-84D3-45E9-8096-0EC3A5D2F54B}"/>
              </a:ext>
            </a:extLst>
          </p:cNvPr>
          <p:cNvSpPr>
            <a:spLocks noChangeAspect="1"/>
          </p:cNvSpPr>
          <p:nvPr/>
        </p:nvSpPr>
        <p:spPr>
          <a:xfrm>
            <a:off x="6175040" y="1766784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80379C3E-578F-4844-9DA6-B74D805F84FA}"/>
              </a:ext>
            </a:extLst>
          </p:cNvPr>
          <p:cNvSpPr txBox="1"/>
          <p:nvPr/>
        </p:nvSpPr>
        <p:spPr>
          <a:xfrm>
            <a:off x="5567775" y="207607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08" name="ZoneTexte 207">
            <a:extLst>
              <a:ext uri="{FF2B5EF4-FFF2-40B4-BE49-F238E27FC236}">
                <a16:creationId xmlns:a16="http://schemas.microsoft.com/office/drawing/2014/main" id="{B4D5379B-62C3-48AE-AE55-B54D4AAD1A20}"/>
              </a:ext>
            </a:extLst>
          </p:cNvPr>
          <p:cNvSpPr txBox="1"/>
          <p:nvPr/>
        </p:nvSpPr>
        <p:spPr>
          <a:xfrm>
            <a:off x="5197329" y="2163510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209" name="Connecteur droit avec flèche 208">
            <a:extLst>
              <a:ext uri="{FF2B5EF4-FFF2-40B4-BE49-F238E27FC236}">
                <a16:creationId xmlns:a16="http://schemas.microsoft.com/office/drawing/2014/main" id="{0FA21028-909E-457F-8D09-A34B2696ACD5}"/>
              </a:ext>
            </a:extLst>
          </p:cNvPr>
          <p:cNvCxnSpPr>
            <a:cxnSpLocks/>
            <a:stCxn id="211" idx="3"/>
            <a:endCxn id="212" idx="1"/>
          </p:cNvCxnSpPr>
          <p:nvPr/>
        </p:nvCxnSpPr>
        <p:spPr>
          <a:xfrm flipV="1">
            <a:off x="7717245" y="1942045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eur droit avec flèche 209">
            <a:extLst>
              <a:ext uri="{FF2B5EF4-FFF2-40B4-BE49-F238E27FC236}">
                <a16:creationId xmlns:a16="http://schemas.microsoft.com/office/drawing/2014/main" id="{BC60D1B0-C063-4A95-80DE-A37B2D035FA3}"/>
              </a:ext>
            </a:extLst>
          </p:cNvPr>
          <p:cNvCxnSpPr>
            <a:cxnSpLocks/>
          </p:cNvCxnSpPr>
          <p:nvPr/>
        </p:nvCxnSpPr>
        <p:spPr>
          <a:xfrm>
            <a:off x="7182545" y="1950356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Rectangle 210">
            <a:extLst>
              <a:ext uri="{FF2B5EF4-FFF2-40B4-BE49-F238E27FC236}">
                <a16:creationId xmlns:a16="http://schemas.microsoft.com/office/drawing/2014/main" id="{181DB06A-B439-4B84-9680-B572C6CE1D29}"/>
              </a:ext>
            </a:extLst>
          </p:cNvPr>
          <p:cNvSpPr>
            <a:spLocks noChangeAspect="1"/>
          </p:cNvSpPr>
          <p:nvPr/>
        </p:nvSpPr>
        <p:spPr>
          <a:xfrm>
            <a:off x="7483420" y="181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FCC0A43D-7600-40A1-9624-0E6A52AA6CA8}"/>
              </a:ext>
            </a:extLst>
          </p:cNvPr>
          <p:cNvSpPr>
            <a:spLocks noChangeAspect="1"/>
          </p:cNvSpPr>
          <p:nvPr/>
        </p:nvSpPr>
        <p:spPr>
          <a:xfrm>
            <a:off x="8169527" y="1819312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3" name="ZoneTexte 212">
            <a:extLst>
              <a:ext uri="{FF2B5EF4-FFF2-40B4-BE49-F238E27FC236}">
                <a16:creationId xmlns:a16="http://schemas.microsoft.com/office/drawing/2014/main" id="{19E39ADA-9457-44AA-820F-73A58EC6EAF6}"/>
              </a:ext>
            </a:extLst>
          </p:cNvPr>
          <p:cNvSpPr txBox="1"/>
          <p:nvPr/>
        </p:nvSpPr>
        <p:spPr>
          <a:xfrm>
            <a:off x="5451561" y="1745144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4" name="ZoneTexte 213">
            <a:extLst>
              <a:ext uri="{FF2B5EF4-FFF2-40B4-BE49-F238E27FC236}">
                <a16:creationId xmlns:a16="http://schemas.microsoft.com/office/drawing/2014/main" id="{EAABB30B-1067-40A0-9FBD-8CE20211F9A3}"/>
              </a:ext>
            </a:extLst>
          </p:cNvPr>
          <p:cNvSpPr txBox="1"/>
          <p:nvPr/>
        </p:nvSpPr>
        <p:spPr>
          <a:xfrm>
            <a:off x="5448281" y="253608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15" name="ZoneTexte 214">
            <a:extLst>
              <a:ext uri="{FF2B5EF4-FFF2-40B4-BE49-F238E27FC236}">
                <a16:creationId xmlns:a16="http://schemas.microsoft.com/office/drawing/2014/main" id="{AADAEBD6-034E-4D44-84CF-DBA870E1F05F}"/>
              </a:ext>
            </a:extLst>
          </p:cNvPr>
          <p:cNvSpPr txBox="1"/>
          <p:nvPr/>
        </p:nvSpPr>
        <p:spPr>
          <a:xfrm>
            <a:off x="7438568" y="178908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6" name="ZoneTexte 215">
            <a:extLst>
              <a:ext uri="{FF2B5EF4-FFF2-40B4-BE49-F238E27FC236}">
                <a16:creationId xmlns:a16="http://schemas.microsoft.com/office/drawing/2014/main" id="{65DCD509-A297-4A2E-8E69-B6520F36EC08}"/>
              </a:ext>
            </a:extLst>
          </p:cNvPr>
          <p:cNvSpPr txBox="1"/>
          <p:nvPr/>
        </p:nvSpPr>
        <p:spPr>
          <a:xfrm>
            <a:off x="8109402" y="177117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254BD9D7-9E9C-4E5E-9D84-1FFB2B4D4F4B}"/>
              </a:ext>
            </a:extLst>
          </p:cNvPr>
          <p:cNvCxnSpPr>
            <a:cxnSpLocks/>
            <a:endCxn id="218" idx="1"/>
          </p:cNvCxnSpPr>
          <p:nvPr/>
        </p:nvCxnSpPr>
        <p:spPr>
          <a:xfrm flipV="1">
            <a:off x="8388079" y="1922046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Rectangle 217">
            <a:extLst>
              <a:ext uri="{FF2B5EF4-FFF2-40B4-BE49-F238E27FC236}">
                <a16:creationId xmlns:a16="http://schemas.microsoft.com/office/drawing/2014/main" id="{970DF55A-3129-4F74-80AB-AC5A793B9D94}"/>
              </a:ext>
            </a:extLst>
          </p:cNvPr>
          <p:cNvSpPr>
            <a:spLocks noChangeAspect="1"/>
          </p:cNvSpPr>
          <p:nvPr/>
        </p:nvSpPr>
        <p:spPr>
          <a:xfrm>
            <a:off x="8840361" y="1799313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9" name="ZoneTexte 218">
            <a:extLst>
              <a:ext uri="{FF2B5EF4-FFF2-40B4-BE49-F238E27FC236}">
                <a16:creationId xmlns:a16="http://schemas.microsoft.com/office/drawing/2014/main" id="{C2D3B18A-D8F7-4F4D-B410-97DCBDB0974B}"/>
              </a:ext>
            </a:extLst>
          </p:cNvPr>
          <p:cNvSpPr txBox="1"/>
          <p:nvPr/>
        </p:nvSpPr>
        <p:spPr>
          <a:xfrm>
            <a:off x="8780236" y="1751179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20" name="ZoneTexte 219">
            <a:extLst>
              <a:ext uri="{FF2B5EF4-FFF2-40B4-BE49-F238E27FC236}">
                <a16:creationId xmlns:a16="http://schemas.microsoft.com/office/drawing/2014/main" id="{7E10A871-7FA3-446D-A67C-7FC2D36F867F}"/>
              </a:ext>
            </a:extLst>
          </p:cNvPr>
          <p:cNvSpPr txBox="1"/>
          <p:nvPr/>
        </p:nvSpPr>
        <p:spPr>
          <a:xfrm>
            <a:off x="8443496" y="1632678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21" name="ZoneTexte 220">
            <a:extLst>
              <a:ext uri="{FF2B5EF4-FFF2-40B4-BE49-F238E27FC236}">
                <a16:creationId xmlns:a16="http://schemas.microsoft.com/office/drawing/2014/main" id="{8B60D4E9-1185-4D30-97C6-E31698F05B40}"/>
              </a:ext>
            </a:extLst>
          </p:cNvPr>
          <p:cNvSpPr txBox="1"/>
          <p:nvPr/>
        </p:nvSpPr>
        <p:spPr>
          <a:xfrm>
            <a:off x="7757484" y="163211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22" name="ZoneTexte 221">
            <a:extLst>
              <a:ext uri="{FF2B5EF4-FFF2-40B4-BE49-F238E27FC236}">
                <a16:creationId xmlns:a16="http://schemas.microsoft.com/office/drawing/2014/main" id="{4510A483-393F-4A91-99BC-CEDCEC5C52F9}"/>
              </a:ext>
            </a:extLst>
          </p:cNvPr>
          <p:cNvSpPr txBox="1"/>
          <p:nvPr/>
        </p:nvSpPr>
        <p:spPr>
          <a:xfrm>
            <a:off x="6122395" y="1735250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pic>
        <p:nvPicPr>
          <p:cNvPr id="223" name="Image 222">
            <a:extLst>
              <a:ext uri="{FF2B5EF4-FFF2-40B4-BE49-F238E27FC236}">
                <a16:creationId xmlns:a16="http://schemas.microsoft.com/office/drawing/2014/main" id="{CE2CAF41-3C86-4363-A977-BB623DF48B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50214" y="2792182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36332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1020989" y="3057525"/>
            <a:ext cx="4775566" cy="351899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645724" y="3554687"/>
            <a:ext cx="1527369" cy="16528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Under Test</a:t>
            </a:r>
          </a:p>
          <a:p>
            <a:pPr algn="ctr"/>
            <a:r>
              <a:rPr lang="fr-FR" sz="105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(SUT)</a:t>
            </a:r>
            <a:endParaRPr lang="en-US" sz="105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6201662" y="3457099"/>
            <a:ext cx="1692620" cy="1750455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050" b="1" dirty="0">
              <a:solidFill>
                <a:schemeClr val="bg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6420632" y="2661706"/>
            <a:ext cx="1248156" cy="517398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SPTG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endCxn id="25" idx="0"/>
          </p:cNvCxnSpPr>
          <p:nvPr/>
        </p:nvCxnSpPr>
        <p:spPr>
          <a:xfrm flipH="1">
            <a:off x="7044710" y="2083281"/>
            <a:ext cx="949742" cy="578425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endCxn id="25" idx="0"/>
          </p:cNvCxnSpPr>
          <p:nvPr/>
        </p:nvCxnSpPr>
        <p:spPr>
          <a:xfrm>
            <a:off x="6096468" y="2145208"/>
            <a:ext cx="948242" cy="516498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7044710" y="3179104"/>
            <a:ext cx="0" cy="479506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>
            <a:cxnSpLocks/>
          </p:cNvCxnSpPr>
          <p:nvPr/>
        </p:nvCxnSpPr>
        <p:spPr>
          <a:xfrm>
            <a:off x="7928588" y="3754367"/>
            <a:ext cx="1698806" cy="3378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994452" y="3527805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1100" b="1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999" y="4220357"/>
            <a:ext cx="308276" cy="396240"/>
          </a:xfrm>
          <a:prstGeom prst="rect">
            <a:avLst/>
          </a:prstGeom>
        </p:spPr>
      </p:pic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8048747" y="4212679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42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>
            <a:cxnSpLocks/>
          </p:cNvCxnSpPr>
          <p:nvPr/>
        </p:nvCxnSpPr>
        <p:spPr>
          <a:xfrm flipH="1">
            <a:off x="7917169" y="4121100"/>
            <a:ext cx="1710225" cy="22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8048747" y="3903182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41 time</a:t>
            </a:r>
            <a:endParaRPr lang="fr-FR" sz="1100" b="1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8133348" y="4565868"/>
            <a:ext cx="170609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Quiescence? @ 60 time</a:t>
            </a:r>
            <a:endParaRPr lang="fr-FR" sz="1100" b="1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10" idx="3"/>
            <a:endCxn id="66" idx="1"/>
          </p:cNvCxnSpPr>
          <p:nvPr/>
        </p:nvCxnSpPr>
        <p:spPr>
          <a:xfrm flipV="1">
            <a:off x="1484870" y="4692010"/>
            <a:ext cx="1701512" cy="3348"/>
          </a:xfrm>
          <a:prstGeom prst="straightConnector1">
            <a:avLst/>
          </a:prstGeom>
          <a:ln w="19050">
            <a:solidFill>
              <a:srgbClr val="0000FF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endCxn id="68" idx="1"/>
          </p:cNvCxnSpPr>
          <p:nvPr/>
        </p:nvCxnSpPr>
        <p:spPr>
          <a:xfrm>
            <a:off x="3418739" y="4877756"/>
            <a:ext cx="878355" cy="1202429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>
            <a:off x="3517578" y="4692010"/>
            <a:ext cx="1122002" cy="0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1598898" y="3124034"/>
            <a:ext cx="1879649" cy="1521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3624490" y="3747282"/>
            <a:ext cx="2507725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4050768" y="4865850"/>
            <a:ext cx="1845919" cy="8984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9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9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6807501" y="4212898"/>
            <a:ext cx="1460213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sz="1050" dirty="0"/>
          </a:p>
        </p:txBody>
      </p: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1718877" y="5076938"/>
            <a:ext cx="1896483" cy="993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8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6894459" y="4538600"/>
            <a:ext cx="861626" cy="369200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9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6292616" y="3658610"/>
            <a:ext cx="1504188" cy="474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stCxn id="19" idx="2"/>
            <a:endCxn id="147" idx="0"/>
          </p:cNvCxnSpPr>
          <p:nvPr/>
        </p:nvCxnSpPr>
        <p:spPr>
          <a:xfrm flipH="1">
            <a:off x="7044710" y="5207554"/>
            <a:ext cx="3262" cy="308939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6096468" y="5516493"/>
            <a:ext cx="189648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Verdict</a:t>
            </a:r>
          </a:p>
          <a:p>
            <a:pPr algn="ctr"/>
            <a:r>
              <a:rPr lang="fr-FR" sz="1050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sz="105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fr-FR" sz="105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sz="105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4826271" y="4950517"/>
            <a:ext cx="450278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instrumentation</a:t>
            </a: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946DA0D5-EEA6-45E4-9CEE-17FA1CF5CD4A}"/>
              </a:ext>
            </a:extLst>
          </p:cNvPr>
          <p:cNvCxnSpPr>
            <a:cxnSpLocks/>
          </p:cNvCxnSpPr>
          <p:nvPr/>
        </p:nvCxnSpPr>
        <p:spPr>
          <a:xfrm flipH="1" flipV="1">
            <a:off x="5821000" y="3068806"/>
            <a:ext cx="445167" cy="56303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78BFD791-E680-4145-A871-7BED1363DF1D}"/>
              </a:ext>
            </a:extLst>
          </p:cNvPr>
          <p:cNvCxnSpPr>
            <a:cxnSpLocks/>
          </p:cNvCxnSpPr>
          <p:nvPr/>
        </p:nvCxnSpPr>
        <p:spPr>
          <a:xfrm flipH="1">
            <a:off x="5828230" y="4154381"/>
            <a:ext cx="456281" cy="2370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2581AC96-A9B4-4BB4-8FCD-612DFDD9569D}"/>
              </a:ext>
            </a:extLst>
          </p:cNvPr>
          <p:cNvSpPr/>
          <p:nvPr/>
        </p:nvSpPr>
        <p:spPr>
          <a:xfrm>
            <a:off x="1153674" y="4521517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ED74ABE-8EE9-423A-B1AA-6E84C2A85EB3}"/>
              </a:ext>
            </a:extLst>
          </p:cNvPr>
          <p:cNvSpPr/>
          <p:nvPr/>
        </p:nvSpPr>
        <p:spPr>
          <a:xfrm>
            <a:off x="3186382" y="4518169"/>
            <a:ext cx="331196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6989C04-DAF6-40CE-91F1-E477960B8A52}"/>
              </a:ext>
            </a:extLst>
          </p:cNvPr>
          <p:cNvSpPr/>
          <p:nvPr/>
        </p:nvSpPr>
        <p:spPr>
          <a:xfrm>
            <a:off x="4639580" y="4518169"/>
            <a:ext cx="566365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75000"/>
                  </a:srgb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PASS</a:t>
            </a:r>
            <a:endParaRPr lang="fr-FR" sz="24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3D45FCF-58E3-4942-A7A0-C0CD92244C25}"/>
              </a:ext>
            </a:extLst>
          </p:cNvPr>
          <p:cNvSpPr/>
          <p:nvPr/>
        </p:nvSpPr>
        <p:spPr>
          <a:xfrm>
            <a:off x="4297094" y="5906344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FAILout</a:t>
            </a:r>
            <a:endParaRPr lang="fr-FR" sz="2400" dirty="0">
              <a:solidFill>
                <a:srgbClr val="FF0000"/>
              </a:solidFill>
            </a:endParaRPr>
          </a:p>
        </p:txBody>
      </p: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F3B411CA-297B-4EDD-9E29-06A6AA86EF7C}"/>
              </a:ext>
            </a:extLst>
          </p:cNvPr>
          <p:cNvCxnSpPr>
            <a:cxnSpLocks/>
            <a:stCxn id="66" idx="2"/>
            <a:endCxn id="70" idx="0"/>
          </p:cNvCxnSpPr>
          <p:nvPr/>
        </p:nvCxnSpPr>
        <p:spPr>
          <a:xfrm>
            <a:off x="3351980" y="4865850"/>
            <a:ext cx="0" cy="1036573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ctangle 69">
            <a:extLst>
              <a:ext uri="{FF2B5EF4-FFF2-40B4-BE49-F238E27FC236}">
                <a16:creationId xmlns:a16="http://schemas.microsoft.com/office/drawing/2014/main" id="{F65F2C10-72A4-4B9F-8801-E27C3855A660}"/>
              </a:ext>
            </a:extLst>
          </p:cNvPr>
          <p:cNvSpPr/>
          <p:nvPr/>
        </p:nvSpPr>
        <p:spPr>
          <a:xfrm>
            <a:off x="2990495" y="5902423"/>
            <a:ext cx="722970" cy="347681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FAILdur</a:t>
            </a:r>
            <a:endParaRPr lang="fr-FR" sz="2400" dirty="0">
              <a:solidFill>
                <a:srgbClr val="FF0000"/>
              </a:solidFill>
            </a:endParaRPr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AF39A3C-1426-4E8B-A49D-04408A482135}"/>
              </a:ext>
            </a:extLst>
          </p:cNvPr>
          <p:cNvSpPr>
            <a:spLocks noChangeAspect="1"/>
          </p:cNvSpPr>
          <p:nvPr/>
        </p:nvSpPr>
        <p:spPr>
          <a:xfrm>
            <a:off x="1426640" y="3724031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D192D3D7-80CE-4597-A4F9-B96D407190E3}"/>
              </a:ext>
            </a:extLst>
          </p:cNvPr>
          <p:cNvSpPr>
            <a:spLocks noChangeAspect="1"/>
          </p:cNvSpPr>
          <p:nvPr/>
        </p:nvSpPr>
        <p:spPr>
          <a:xfrm>
            <a:off x="3447029" y="4099210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88" name="Ellipse 87">
            <a:extLst>
              <a:ext uri="{FF2B5EF4-FFF2-40B4-BE49-F238E27FC236}">
                <a16:creationId xmlns:a16="http://schemas.microsoft.com/office/drawing/2014/main" id="{3E2DFAD1-D22C-437E-B7DF-9E18CFCCA9E8}"/>
              </a:ext>
            </a:extLst>
          </p:cNvPr>
          <p:cNvSpPr>
            <a:spLocks noChangeAspect="1"/>
          </p:cNvSpPr>
          <p:nvPr/>
        </p:nvSpPr>
        <p:spPr>
          <a:xfrm>
            <a:off x="3888527" y="5254868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89" name="Ellipse 88">
            <a:extLst>
              <a:ext uri="{FF2B5EF4-FFF2-40B4-BE49-F238E27FC236}">
                <a16:creationId xmlns:a16="http://schemas.microsoft.com/office/drawing/2014/main" id="{69FB9B00-42D1-4EFF-B138-97B820FFECB8}"/>
              </a:ext>
            </a:extLst>
          </p:cNvPr>
          <p:cNvSpPr>
            <a:spLocks noChangeAspect="1"/>
          </p:cNvSpPr>
          <p:nvPr/>
        </p:nvSpPr>
        <p:spPr>
          <a:xfrm>
            <a:off x="1521666" y="5516493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91" name="Ellipse 90">
            <a:extLst>
              <a:ext uri="{FF2B5EF4-FFF2-40B4-BE49-F238E27FC236}">
                <a16:creationId xmlns:a16="http://schemas.microsoft.com/office/drawing/2014/main" id="{60962069-A425-4CD8-9D7F-E542821BB576}"/>
              </a:ext>
            </a:extLst>
          </p:cNvPr>
          <p:cNvSpPr>
            <a:spLocks noChangeAspect="1"/>
          </p:cNvSpPr>
          <p:nvPr/>
        </p:nvSpPr>
        <p:spPr>
          <a:xfrm>
            <a:off x="8103203" y="3522922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93" name="Ellipse 92">
            <a:extLst>
              <a:ext uri="{FF2B5EF4-FFF2-40B4-BE49-F238E27FC236}">
                <a16:creationId xmlns:a16="http://schemas.microsoft.com/office/drawing/2014/main" id="{E6225F2D-D40E-43BB-8678-FFDCCC17D71C}"/>
              </a:ext>
            </a:extLst>
          </p:cNvPr>
          <p:cNvSpPr>
            <a:spLocks noChangeAspect="1"/>
          </p:cNvSpPr>
          <p:nvPr/>
        </p:nvSpPr>
        <p:spPr>
          <a:xfrm>
            <a:off x="8103203" y="389318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0CFB00E7-1DCF-4359-9B31-1064F9B8E32A}"/>
              </a:ext>
            </a:extLst>
          </p:cNvPr>
          <p:cNvSpPr>
            <a:spLocks noChangeAspect="1"/>
          </p:cNvSpPr>
          <p:nvPr/>
        </p:nvSpPr>
        <p:spPr>
          <a:xfrm>
            <a:off x="8113198" y="4212679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97" name="Ellipse 96">
            <a:extLst>
              <a:ext uri="{FF2B5EF4-FFF2-40B4-BE49-F238E27FC236}">
                <a16:creationId xmlns:a16="http://schemas.microsoft.com/office/drawing/2014/main" id="{46C8052B-7233-4CF0-9923-F8195D52E692}"/>
              </a:ext>
            </a:extLst>
          </p:cNvPr>
          <p:cNvSpPr>
            <a:spLocks noChangeAspect="1"/>
          </p:cNvSpPr>
          <p:nvPr/>
        </p:nvSpPr>
        <p:spPr>
          <a:xfrm>
            <a:off x="8124858" y="4552265"/>
            <a:ext cx="190052" cy="18693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161" name="ZoneTexte 160">
            <a:extLst>
              <a:ext uri="{FF2B5EF4-FFF2-40B4-BE49-F238E27FC236}">
                <a16:creationId xmlns:a16="http://schemas.microsoft.com/office/drawing/2014/main" id="{32C33121-7DE8-4478-8D33-1DD38D4F29D7}"/>
              </a:ext>
            </a:extLst>
          </p:cNvPr>
          <p:cNvSpPr txBox="1"/>
          <p:nvPr/>
        </p:nvSpPr>
        <p:spPr>
          <a:xfrm>
            <a:off x="4944712" y="1209139"/>
            <a:ext cx="186278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1 : 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Reference model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4005BF8D-CD32-4D91-867F-15FB1EC9643B}"/>
              </a:ext>
            </a:extLst>
          </p:cNvPr>
          <p:cNvSpPr/>
          <p:nvPr/>
        </p:nvSpPr>
        <p:spPr>
          <a:xfrm>
            <a:off x="7586275" y="1142038"/>
            <a:ext cx="1504188" cy="47472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2 :</a:t>
            </a:r>
          </a:p>
          <a:p>
            <a:pPr algn="ctr"/>
            <a:r>
              <a:rPr lang="fr-FR" sz="105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 </a:t>
            </a:r>
            <a:r>
              <a:rPr lang="fr-FR" sz="105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endParaRPr lang="fr-FR" sz="105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Connecteur droit avec flèche 172">
            <a:extLst>
              <a:ext uri="{FF2B5EF4-FFF2-40B4-BE49-F238E27FC236}">
                <a16:creationId xmlns:a16="http://schemas.microsoft.com/office/drawing/2014/main" id="{B5DE882E-4AB9-4B74-8DC3-5B6C9603C6D3}"/>
              </a:ext>
            </a:extLst>
          </p:cNvPr>
          <p:cNvCxnSpPr>
            <a:cxnSpLocks/>
          </p:cNvCxnSpPr>
          <p:nvPr/>
        </p:nvCxnSpPr>
        <p:spPr>
          <a:xfrm flipH="1">
            <a:off x="7913658" y="4437911"/>
            <a:ext cx="1713736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4" name="Connecteur droit avec flèche 173">
            <a:extLst>
              <a:ext uri="{FF2B5EF4-FFF2-40B4-BE49-F238E27FC236}">
                <a16:creationId xmlns:a16="http://schemas.microsoft.com/office/drawing/2014/main" id="{0FC83659-A076-4178-BC65-469F13F92C8B}"/>
              </a:ext>
            </a:extLst>
          </p:cNvPr>
          <p:cNvCxnSpPr>
            <a:cxnSpLocks/>
          </p:cNvCxnSpPr>
          <p:nvPr/>
        </p:nvCxnSpPr>
        <p:spPr>
          <a:xfrm flipH="1">
            <a:off x="7934306" y="4806661"/>
            <a:ext cx="1693088" cy="0"/>
          </a:xfrm>
          <a:prstGeom prst="straightConnector1">
            <a:avLst/>
          </a:prstGeom>
          <a:noFill/>
          <a:ln w="6350" cap="flat" cmpd="sng" algn="ctr">
            <a:solidFill>
              <a:schemeClr val="tx1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5" name="Connecteur droit avec flèche 174">
            <a:extLst>
              <a:ext uri="{FF2B5EF4-FFF2-40B4-BE49-F238E27FC236}">
                <a16:creationId xmlns:a16="http://schemas.microsoft.com/office/drawing/2014/main" id="{C7CC2666-5C65-4B3F-9C0C-14C53D9F6BF8}"/>
              </a:ext>
            </a:extLst>
          </p:cNvPr>
          <p:cNvCxnSpPr>
            <a:cxnSpLocks/>
          </p:cNvCxnSpPr>
          <p:nvPr/>
        </p:nvCxnSpPr>
        <p:spPr>
          <a:xfrm>
            <a:off x="6543805" y="6234386"/>
            <a:ext cx="966158" cy="0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cxnSp>
        <p:nvCxnSpPr>
          <p:cNvPr id="178" name="Connecteur droit avec flèche 177">
            <a:extLst>
              <a:ext uri="{FF2B5EF4-FFF2-40B4-BE49-F238E27FC236}">
                <a16:creationId xmlns:a16="http://schemas.microsoft.com/office/drawing/2014/main" id="{D83CB904-060D-4D24-A941-7773119EF09F}"/>
              </a:ext>
            </a:extLst>
          </p:cNvPr>
          <p:cNvCxnSpPr>
            <a:cxnSpLocks/>
          </p:cNvCxnSpPr>
          <p:nvPr/>
        </p:nvCxnSpPr>
        <p:spPr>
          <a:xfrm flipH="1" flipV="1">
            <a:off x="6543805" y="6486845"/>
            <a:ext cx="942975" cy="982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183" name="ZoneTexte 182">
            <a:extLst>
              <a:ext uri="{FF2B5EF4-FFF2-40B4-BE49-F238E27FC236}">
                <a16:creationId xmlns:a16="http://schemas.microsoft.com/office/drawing/2014/main" id="{5067AF11-064D-497A-87E5-108C136B147E}"/>
              </a:ext>
            </a:extLst>
          </p:cNvPr>
          <p:cNvSpPr txBox="1"/>
          <p:nvPr/>
        </p:nvSpPr>
        <p:spPr>
          <a:xfrm>
            <a:off x="6591491" y="6281910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Observation</a:t>
            </a:r>
          </a:p>
        </p:txBody>
      </p:sp>
      <p:sp>
        <p:nvSpPr>
          <p:cNvPr id="184" name="ZoneTexte 183">
            <a:extLst>
              <a:ext uri="{FF2B5EF4-FFF2-40B4-BE49-F238E27FC236}">
                <a16:creationId xmlns:a16="http://schemas.microsoft.com/office/drawing/2014/main" id="{C3C2787D-D6B4-4056-A08B-F3DC02483E7E}"/>
              </a:ext>
            </a:extLst>
          </p:cNvPr>
          <p:cNvSpPr txBox="1"/>
          <p:nvPr/>
        </p:nvSpPr>
        <p:spPr>
          <a:xfrm>
            <a:off x="6514152" y="6023321"/>
            <a:ext cx="9184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05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Stimulation</a:t>
            </a:r>
          </a:p>
        </p:txBody>
      </p:sp>
      <p:cxnSp>
        <p:nvCxnSpPr>
          <p:cNvPr id="189" name="Connecteur droit avec flèche 188">
            <a:extLst>
              <a:ext uri="{FF2B5EF4-FFF2-40B4-BE49-F238E27FC236}">
                <a16:creationId xmlns:a16="http://schemas.microsoft.com/office/drawing/2014/main" id="{729DB8F9-4D0B-42CD-BFBB-46E8DBD742D0}"/>
              </a:ext>
            </a:extLst>
          </p:cNvPr>
          <p:cNvCxnSpPr>
            <a:cxnSpLocks/>
            <a:stCxn id="194" idx="2"/>
            <a:endCxn id="195" idx="0"/>
          </p:cNvCxnSpPr>
          <p:nvPr/>
        </p:nvCxnSpPr>
        <p:spPr>
          <a:xfrm>
            <a:off x="5642652" y="1919794"/>
            <a:ext cx="6810" cy="556507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eur droit avec flèche 189">
            <a:extLst>
              <a:ext uri="{FF2B5EF4-FFF2-40B4-BE49-F238E27FC236}">
                <a16:creationId xmlns:a16="http://schemas.microsoft.com/office/drawing/2014/main" id="{1E00E2BD-9BF6-4C5F-A438-27093DAC2D04}"/>
              </a:ext>
            </a:extLst>
          </p:cNvPr>
          <p:cNvCxnSpPr>
            <a:cxnSpLocks/>
            <a:stCxn id="194" idx="3"/>
            <a:endCxn id="196" idx="1"/>
          </p:cNvCxnSpPr>
          <p:nvPr/>
        </p:nvCxnSpPr>
        <p:spPr>
          <a:xfrm flipV="1">
            <a:off x="5759564" y="1797061"/>
            <a:ext cx="452282" cy="1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Forme libre : forme 190">
            <a:extLst>
              <a:ext uri="{FF2B5EF4-FFF2-40B4-BE49-F238E27FC236}">
                <a16:creationId xmlns:a16="http://schemas.microsoft.com/office/drawing/2014/main" id="{D40E865C-E50B-413D-A83E-83A93D014F45}"/>
              </a:ext>
            </a:extLst>
          </p:cNvPr>
          <p:cNvSpPr/>
          <p:nvPr/>
        </p:nvSpPr>
        <p:spPr>
          <a:xfrm>
            <a:off x="5525739" y="1948580"/>
            <a:ext cx="78842" cy="495048"/>
          </a:xfrm>
          <a:custGeom>
            <a:avLst/>
            <a:gdLst>
              <a:gd name="connsiteX0" fmla="*/ 95565 w 124140"/>
              <a:gd name="connsiteY0" fmla="*/ 295275 h 295275"/>
              <a:gd name="connsiteX1" fmla="*/ 315 w 124140"/>
              <a:gd name="connsiteY1" fmla="*/ 180975 h 295275"/>
              <a:gd name="connsiteX2" fmla="*/ 124140 w 124140"/>
              <a:gd name="connsiteY2" fmla="*/ 0 h 295275"/>
              <a:gd name="connsiteX3" fmla="*/ 124140 w 124140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4140" h="295275">
                <a:moveTo>
                  <a:pt x="95565" y="295275"/>
                </a:moveTo>
                <a:cubicBezTo>
                  <a:pt x="45558" y="262731"/>
                  <a:pt x="-4448" y="230187"/>
                  <a:pt x="315" y="180975"/>
                </a:cubicBezTo>
                <a:cubicBezTo>
                  <a:pt x="5077" y="131762"/>
                  <a:pt x="124140" y="0"/>
                  <a:pt x="124140" y="0"/>
                </a:cubicBezTo>
                <a:lnTo>
                  <a:pt x="124140" y="0"/>
                </a:lnTo>
              </a:path>
            </a:pathLst>
          </a:cu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192" name="Forme libre : forme 191">
            <a:extLst>
              <a:ext uri="{FF2B5EF4-FFF2-40B4-BE49-F238E27FC236}">
                <a16:creationId xmlns:a16="http://schemas.microsoft.com/office/drawing/2014/main" id="{B1B069E1-1808-413D-8B26-F8701C52E67B}"/>
              </a:ext>
            </a:extLst>
          </p:cNvPr>
          <p:cNvSpPr/>
          <p:nvPr/>
        </p:nvSpPr>
        <p:spPr>
          <a:xfrm>
            <a:off x="5203774" y="1943817"/>
            <a:ext cx="297507" cy="504573"/>
          </a:xfrm>
          <a:custGeom>
            <a:avLst/>
            <a:gdLst>
              <a:gd name="connsiteX0" fmla="*/ 247682 w 247682"/>
              <a:gd name="connsiteY0" fmla="*/ 295275 h 295275"/>
              <a:gd name="connsiteX1" fmla="*/ 32 w 247682"/>
              <a:gd name="connsiteY1" fmla="*/ 171450 h 295275"/>
              <a:gd name="connsiteX2" fmla="*/ 228632 w 247682"/>
              <a:gd name="connsiteY2" fmla="*/ 0 h 295275"/>
              <a:gd name="connsiteX3" fmla="*/ 228632 w 247682"/>
              <a:gd name="connsiteY3" fmla="*/ 0 h 2952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7682" h="295275">
                <a:moveTo>
                  <a:pt x="247682" y="295275"/>
                </a:moveTo>
                <a:cubicBezTo>
                  <a:pt x="125444" y="257968"/>
                  <a:pt x="3207" y="220662"/>
                  <a:pt x="32" y="171450"/>
                </a:cubicBezTo>
                <a:cubicBezTo>
                  <a:pt x="-3143" y="122238"/>
                  <a:pt x="228632" y="0"/>
                  <a:pt x="228632" y="0"/>
                </a:cubicBezTo>
                <a:lnTo>
                  <a:pt x="228632" y="0"/>
                </a:lnTo>
              </a:path>
            </a:pathLst>
          </a:custGeom>
          <a:ln w="1905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93" name="Connecteur droit avec flèche 192">
            <a:extLst>
              <a:ext uri="{FF2B5EF4-FFF2-40B4-BE49-F238E27FC236}">
                <a16:creationId xmlns:a16="http://schemas.microsoft.com/office/drawing/2014/main" id="{004E053E-AA49-4B00-AC17-83439100773E}"/>
              </a:ext>
            </a:extLst>
          </p:cNvPr>
          <p:cNvCxnSpPr>
            <a:cxnSpLocks/>
          </p:cNvCxnSpPr>
          <p:nvPr/>
        </p:nvCxnSpPr>
        <p:spPr>
          <a:xfrm>
            <a:off x="5224864" y="1805372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FF909DF-2175-4752-A8AB-F6C980C2F1C5}"/>
              </a:ext>
            </a:extLst>
          </p:cNvPr>
          <p:cNvSpPr>
            <a:spLocks noChangeAspect="1"/>
          </p:cNvSpPr>
          <p:nvPr/>
        </p:nvSpPr>
        <p:spPr>
          <a:xfrm>
            <a:off x="5525739" y="1674329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300" dirty="0">
              <a:solidFill>
                <a:schemeClr val="tx1"/>
              </a:solidFill>
            </a:endParaRPr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5541058C-A8ED-4B9F-8175-CD39F38C24F5}"/>
              </a:ext>
            </a:extLst>
          </p:cNvPr>
          <p:cNvSpPr>
            <a:spLocks noChangeAspect="1"/>
          </p:cNvSpPr>
          <p:nvPr/>
        </p:nvSpPr>
        <p:spPr>
          <a:xfrm>
            <a:off x="5532549" y="2476301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D0777094-1A0A-4009-8459-C371BDE9F0D5}"/>
              </a:ext>
            </a:extLst>
          </p:cNvPr>
          <p:cNvSpPr>
            <a:spLocks noChangeAspect="1"/>
          </p:cNvSpPr>
          <p:nvPr/>
        </p:nvSpPr>
        <p:spPr>
          <a:xfrm>
            <a:off x="6211846" y="1674328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7" name="ZoneTexte 196">
            <a:extLst>
              <a:ext uri="{FF2B5EF4-FFF2-40B4-BE49-F238E27FC236}">
                <a16:creationId xmlns:a16="http://schemas.microsoft.com/office/drawing/2014/main" id="{988092A5-6B0B-4A1C-9F1A-E6BB21CC02CF}"/>
              </a:ext>
            </a:extLst>
          </p:cNvPr>
          <p:cNvSpPr txBox="1"/>
          <p:nvPr/>
        </p:nvSpPr>
        <p:spPr>
          <a:xfrm>
            <a:off x="5604581" y="198361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198" name="ZoneTexte 197">
            <a:extLst>
              <a:ext uri="{FF2B5EF4-FFF2-40B4-BE49-F238E27FC236}">
                <a16:creationId xmlns:a16="http://schemas.microsoft.com/office/drawing/2014/main" id="{05C14EA8-5AC9-4DB2-BA4C-B41F73AEE52E}"/>
              </a:ext>
            </a:extLst>
          </p:cNvPr>
          <p:cNvSpPr txBox="1"/>
          <p:nvPr/>
        </p:nvSpPr>
        <p:spPr>
          <a:xfrm>
            <a:off x="5234135" y="2071054"/>
            <a:ext cx="384059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cxnSp>
        <p:nvCxnSpPr>
          <p:cNvPr id="199" name="Connecteur droit avec flèche 198">
            <a:extLst>
              <a:ext uri="{FF2B5EF4-FFF2-40B4-BE49-F238E27FC236}">
                <a16:creationId xmlns:a16="http://schemas.microsoft.com/office/drawing/2014/main" id="{8ED8DF37-BB2F-4F7B-9654-0B88E82A437D}"/>
              </a:ext>
            </a:extLst>
          </p:cNvPr>
          <p:cNvCxnSpPr>
            <a:cxnSpLocks/>
            <a:stCxn id="201" idx="3"/>
            <a:endCxn id="202" idx="1"/>
          </p:cNvCxnSpPr>
          <p:nvPr/>
        </p:nvCxnSpPr>
        <p:spPr>
          <a:xfrm flipV="1">
            <a:off x="7754051" y="1849589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Connecteur droit avec flèche 199">
            <a:extLst>
              <a:ext uri="{FF2B5EF4-FFF2-40B4-BE49-F238E27FC236}">
                <a16:creationId xmlns:a16="http://schemas.microsoft.com/office/drawing/2014/main" id="{79437D39-7FA5-4C8D-B117-E22EFC205B9F}"/>
              </a:ext>
            </a:extLst>
          </p:cNvPr>
          <p:cNvCxnSpPr>
            <a:cxnSpLocks/>
          </p:cNvCxnSpPr>
          <p:nvPr/>
        </p:nvCxnSpPr>
        <p:spPr>
          <a:xfrm>
            <a:off x="7219351" y="1857900"/>
            <a:ext cx="283809" cy="1276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ACDBAF7-4952-42A3-A19D-75510005F88D}"/>
              </a:ext>
            </a:extLst>
          </p:cNvPr>
          <p:cNvSpPr>
            <a:spLocks noChangeAspect="1"/>
          </p:cNvSpPr>
          <p:nvPr/>
        </p:nvSpPr>
        <p:spPr>
          <a:xfrm>
            <a:off x="7520226" y="172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4C2C5A3D-CBB1-4EF7-96F4-B53CF8AF144D}"/>
              </a:ext>
            </a:extLst>
          </p:cNvPr>
          <p:cNvSpPr>
            <a:spLocks noChangeAspect="1"/>
          </p:cNvSpPr>
          <p:nvPr/>
        </p:nvSpPr>
        <p:spPr>
          <a:xfrm>
            <a:off x="8206333" y="1726856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3" name="ZoneTexte 202">
            <a:extLst>
              <a:ext uri="{FF2B5EF4-FFF2-40B4-BE49-F238E27FC236}">
                <a16:creationId xmlns:a16="http://schemas.microsoft.com/office/drawing/2014/main" id="{860A7122-4BC3-40F4-BDCF-E255F892D786}"/>
              </a:ext>
            </a:extLst>
          </p:cNvPr>
          <p:cNvSpPr txBox="1"/>
          <p:nvPr/>
        </p:nvSpPr>
        <p:spPr>
          <a:xfrm>
            <a:off x="5488367" y="1652688"/>
            <a:ext cx="438660" cy="276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4" name="ZoneTexte 203">
            <a:extLst>
              <a:ext uri="{FF2B5EF4-FFF2-40B4-BE49-F238E27FC236}">
                <a16:creationId xmlns:a16="http://schemas.microsoft.com/office/drawing/2014/main" id="{90B492F4-60FB-464A-A844-ED91CDA430E0}"/>
              </a:ext>
            </a:extLst>
          </p:cNvPr>
          <p:cNvSpPr txBox="1"/>
          <p:nvPr/>
        </p:nvSpPr>
        <p:spPr>
          <a:xfrm>
            <a:off x="5485087" y="2443628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E754E84-91FC-4FA4-AE39-C7888EFE75E6}"/>
              </a:ext>
            </a:extLst>
          </p:cNvPr>
          <p:cNvSpPr txBox="1"/>
          <p:nvPr/>
        </p:nvSpPr>
        <p:spPr>
          <a:xfrm>
            <a:off x="7475374" y="169663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06" name="ZoneTexte 205">
            <a:extLst>
              <a:ext uri="{FF2B5EF4-FFF2-40B4-BE49-F238E27FC236}">
                <a16:creationId xmlns:a16="http://schemas.microsoft.com/office/drawing/2014/main" id="{B8DAAFA5-8121-46F1-B572-196B66591F96}"/>
              </a:ext>
            </a:extLst>
          </p:cNvPr>
          <p:cNvSpPr txBox="1"/>
          <p:nvPr/>
        </p:nvSpPr>
        <p:spPr>
          <a:xfrm>
            <a:off x="8146208" y="1678722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q1</a:t>
            </a:r>
          </a:p>
        </p:txBody>
      </p:sp>
      <p:cxnSp>
        <p:nvCxnSpPr>
          <p:cNvPr id="207" name="Connecteur droit avec flèche 206">
            <a:extLst>
              <a:ext uri="{FF2B5EF4-FFF2-40B4-BE49-F238E27FC236}">
                <a16:creationId xmlns:a16="http://schemas.microsoft.com/office/drawing/2014/main" id="{07B5198A-D22E-4DD7-B21D-9DBDD82F51F8}"/>
              </a:ext>
            </a:extLst>
          </p:cNvPr>
          <p:cNvCxnSpPr>
            <a:cxnSpLocks/>
            <a:endCxn id="208" idx="1"/>
          </p:cNvCxnSpPr>
          <p:nvPr/>
        </p:nvCxnSpPr>
        <p:spPr>
          <a:xfrm flipV="1">
            <a:off x="8424885" y="1829590"/>
            <a:ext cx="452282" cy="1"/>
          </a:xfrm>
          <a:prstGeom prst="straightConnector1">
            <a:avLst/>
          </a:prstGeom>
          <a:ln w="19050">
            <a:solidFill>
              <a:srgbClr val="0000FF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ectangle 207">
            <a:extLst>
              <a:ext uri="{FF2B5EF4-FFF2-40B4-BE49-F238E27FC236}">
                <a16:creationId xmlns:a16="http://schemas.microsoft.com/office/drawing/2014/main" id="{22B1E9C5-EDA8-49CA-84C6-033D850725DA}"/>
              </a:ext>
            </a:extLst>
          </p:cNvPr>
          <p:cNvSpPr>
            <a:spLocks noChangeAspect="1"/>
          </p:cNvSpPr>
          <p:nvPr/>
        </p:nvSpPr>
        <p:spPr>
          <a:xfrm>
            <a:off x="8877167" y="1706857"/>
            <a:ext cx="233825" cy="24546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9" name="ZoneTexte 208">
            <a:extLst>
              <a:ext uri="{FF2B5EF4-FFF2-40B4-BE49-F238E27FC236}">
                <a16:creationId xmlns:a16="http://schemas.microsoft.com/office/drawing/2014/main" id="{A2CC4895-749C-4D1E-84C1-C1C9253909F6}"/>
              </a:ext>
            </a:extLst>
          </p:cNvPr>
          <p:cNvSpPr txBox="1"/>
          <p:nvPr/>
        </p:nvSpPr>
        <p:spPr>
          <a:xfrm>
            <a:off x="8817042" y="1658723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q0</a:t>
            </a:r>
          </a:p>
        </p:txBody>
      </p:sp>
      <p:sp>
        <p:nvSpPr>
          <p:cNvPr id="210" name="ZoneTexte 209">
            <a:extLst>
              <a:ext uri="{FF2B5EF4-FFF2-40B4-BE49-F238E27FC236}">
                <a16:creationId xmlns:a16="http://schemas.microsoft.com/office/drawing/2014/main" id="{6748D1A8-AED2-4569-B755-BA3242F3B6A9}"/>
              </a:ext>
            </a:extLst>
          </p:cNvPr>
          <p:cNvSpPr txBox="1"/>
          <p:nvPr/>
        </p:nvSpPr>
        <p:spPr>
          <a:xfrm>
            <a:off x="8480302" y="1540222"/>
            <a:ext cx="384059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tr2</a:t>
            </a:r>
          </a:p>
        </p:txBody>
      </p:sp>
      <p:sp>
        <p:nvSpPr>
          <p:cNvPr id="211" name="ZoneTexte 210">
            <a:extLst>
              <a:ext uri="{FF2B5EF4-FFF2-40B4-BE49-F238E27FC236}">
                <a16:creationId xmlns:a16="http://schemas.microsoft.com/office/drawing/2014/main" id="{B1434E6B-3B4B-459E-80BB-801DD940EA4E}"/>
              </a:ext>
            </a:extLst>
          </p:cNvPr>
          <p:cNvSpPr txBox="1"/>
          <p:nvPr/>
        </p:nvSpPr>
        <p:spPr>
          <a:xfrm>
            <a:off x="7794290" y="153965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tr1</a:t>
            </a:r>
          </a:p>
        </p:txBody>
      </p:sp>
      <p:sp>
        <p:nvSpPr>
          <p:cNvPr id="212" name="ZoneTexte 211">
            <a:extLst>
              <a:ext uri="{FF2B5EF4-FFF2-40B4-BE49-F238E27FC236}">
                <a16:creationId xmlns:a16="http://schemas.microsoft.com/office/drawing/2014/main" id="{EEA0641A-6C56-4AB8-B90E-EF102E728C62}"/>
              </a:ext>
            </a:extLst>
          </p:cNvPr>
          <p:cNvSpPr txBox="1"/>
          <p:nvPr/>
        </p:nvSpPr>
        <p:spPr>
          <a:xfrm>
            <a:off x="6159201" y="1642794"/>
            <a:ext cx="43866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fr-FR"/>
            </a:defPPr>
            <a:lvl1pPr marR="0">
              <a:spcBef>
                <a:spcPts val="0"/>
              </a:spcBef>
              <a:spcAft>
                <a:spcPts val="0"/>
              </a:spcAft>
              <a:defRPr sz="900" b="1">
                <a:effectLst/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fr-FR" sz="1200" b="0" dirty="0"/>
              <a:t>q2</a:t>
            </a:r>
          </a:p>
        </p:txBody>
      </p:sp>
      <p:cxnSp>
        <p:nvCxnSpPr>
          <p:cNvPr id="213" name="Connecteur droit avec flèche 212">
            <a:extLst>
              <a:ext uri="{FF2B5EF4-FFF2-40B4-BE49-F238E27FC236}">
                <a16:creationId xmlns:a16="http://schemas.microsoft.com/office/drawing/2014/main" id="{C3DD1A38-E51B-4063-AAF5-ADDA87B9C5E0}"/>
              </a:ext>
            </a:extLst>
          </p:cNvPr>
          <p:cNvCxnSpPr>
            <a:cxnSpLocks/>
          </p:cNvCxnSpPr>
          <p:nvPr/>
        </p:nvCxnSpPr>
        <p:spPr>
          <a:xfrm flipH="1" flipV="1">
            <a:off x="3364764" y="4265721"/>
            <a:ext cx="1" cy="239330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Connecteur droit avec flèche 216">
            <a:extLst>
              <a:ext uri="{FF2B5EF4-FFF2-40B4-BE49-F238E27FC236}">
                <a16:creationId xmlns:a16="http://schemas.microsoft.com/office/drawing/2014/main" id="{BDCE29AD-3D82-460F-BAE9-7A28D128497A}"/>
              </a:ext>
            </a:extLst>
          </p:cNvPr>
          <p:cNvCxnSpPr>
            <a:cxnSpLocks/>
          </p:cNvCxnSpPr>
          <p:nvPr/>
        </p:nvCxnSpPr>
        <p:spPr>
          <a:xfrm flipV="1">
            <a:off x="1318062" y="4283651"/>
            <a:ext cx="9303" cy="240647"/>
          </a:xfrm>
          <a:prstGeom prst="straightConnector1">
            <a:avLst/>
          </a:prstGeom>
          <a:ln w="19050">
            <a:solidFill>
              <a:srgbClr val="FFC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eur droit avec flèche 218">
            <a:extLst>
              <a:ext uri="{FF2B5EF4-FFF2-40B4-BE49-F238E27FC236}">
                <a16:creationId xmlns:a16="http://schemas.microsoft.com/office/drawing/2014/main" id="{50E066A2-C5AC-4044-BA8C-DD53BFBB65B8}"/>
              </a:ext>
            </a:extLst>
          </p:cNvPr>
          <p:cNvCxnSpPr>
            <a:cxnSpLocks/>
          </p:cNvCxnSpPr>
          <p:nvPr/>
        </p:nvCxnSpPr>
        <p:spPr>
          <a:xfrm flipH="1">
            <a:off x="1327364" y="4865850"/>
            <a:ext cx="1" cy="262736"/>
          </a:xfrm>
          <a:prstGeom prst="straightConnector1">
            <a:avLst/>
          </a:prstGeom>
          <a:ln w="1905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2" name="Image 221">
            <a:extLst>
              <a:ext uri="{FF2B5EF4-FFF2-40B4-BE49-F238E27FC236}">
                <a16:creationId xmlns:a16="http://schemas.microsoft.com/office/drawing/2014/main" id="{41154511-5C08-427A-92AE-420D73168E5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7399509" y="2715166"/>
            <a:ext cx="232279" cy="232572"/>
          </a:xfrm>
          <a:prstGeom prst="rect">
            <a:avLst/>
          </a:prstGeom>
          <a:ln>
            <a:tailEnd type="triangle"/>
          </a:ln>
        </p:spPr>
      </p:pic>
    </p:spTree>
    <p:extLst>
      <p:ext uri="{BB962C8B-B14F-4D97-AF65-F5344CB8AC3E}">
        <p14:creationId xmlns:p14="http://schemas.microsoft.com/office/powerpoint/2010/main" val="4072077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3">
            <a:extLst>
              <a:ext uri="{FF2B5EF4-FFF2-40B4-BE49-F238E27FC236}">
                <a16:creationId xmlns:a16="http://schemas.microsoft.com/office/drawing/2014/main" id="{6E8DD859-2B6B-4C8F-9847-DDF5C01A669A}"/>
              </a:ext>
            </a:extLst>
          </p:cNvPr>
          <p:cNvSpPr/>
          <p:nvPr/>
        </p:nvSpPr>
        <p:spPr>
          <a:xfrm>
            <a:off x="-2591054" y="2123186"/>
            <a:ext cx="6894637" cy="46457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644979-F45A-4E26-85EC-87E8F4DDD769}"/>
              </a:ext>
            </a:extLst>
          </p:cNvPr>
          <p:cNvSpPr/>
          <p:nvPr/>
        </p:nvSpPr>
        <p:spPr>
          <a:xfrm>
            <a:off x="4088663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1 :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Reference model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A4D1E30-B17A-4C58-BE26-AE40A3317DDF}"/>
              </a:ext>
            </a:extLst>
          </p:cNvPr>
          <p:cNvSpPr/>
          <p:nvPr/>
        </p:nvSpPr>
        <p:spPr>
          <a:xfrm>
            <a:off x="9817705" y="3220005"/>
            <a:ext cx="2181956" cy="2361238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SUT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CA4F5BE-9E20-4E3C-A01B-483447BC7EBD}"/>
              </a:ext>
            </a:extLst>
          </p:cNvPr>
          <p:cNvSpPr/>
          <p:nvPr/>
        </p:nvSpPr>
        <p:spPr>
          <a:xfrm>
            <a:off x="6523627" y="537703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Input 2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</a:t>
            </a:r>
            <a:r>
              <a:rPr lang="fr-FR" sz="1600" b="1" dirty="0" err="1">
                <a:solidFill>
                  <a:schemeClr val="tx1"/>
                </a:solidFill>
              </a:rPr>
              <a:t>purpose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C4EA08F-BD9B-4F25-B173-312315FD92B4}"/>
              </a:ext>
            </a:extLst>
          </p:cNvPr>
          <p:cNvSpPr/>
          <p:nvPr/>
        </p:nvSpPr>
        <p:spPr>
          <a:xfrm>
            <a:off x="4986072" y="3220005"/>
            <a:ext cx="2418029" cy="23612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AE6A85AD-1BE2-4FDF-9F7F-B5AAAC7C1D6C}"/>
              </a:ext>
            </a:extLst>
          </p:cNvPr>
          <p:cNvSpPr/>
          <p:nvPr/>
        </p:nvSpPr>
        <p:spPr>
          <a:xfrm>
            <a:off x="5298886" y="1944317"/>
            <a:ext cx="1783080" cy="73914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SPTG </a:t>
            </a:r>
            <a:r>
              <a:rPr lang="fr-FR" sz="1600" b="1">
                <a:solidFill>
                  <a:schemeClr val="tx1"/>
                </a:solidFill>
              </a:rPr>
              <a:t>tool</a:t>
            </a:r>
            <a:endParaRPr lang="fr-FR" sz="1600" b="1" dirty="0">
              <a:solidFill>
                <a:schemeClr val="tx1"/>
              </a:solidFill>
            </a:endParaRPr>
          </a:p>
        </p:txBody>
      </p:sp>
      <p:cxnSp>
        <p:nvCxnSpPr>
          <p:cNvPr id="31" name="Connecteur droit avec flèche 30">
            <a:extLst>
              <a:ext uri="{FF2B5EF4-FFF2-40B4-BE49-F238E27FC236}">
                <a16:creationId xmlns:a16="http://schemas.microsoft.com/office/drawing/2014/main" id="{C61D0422-0A8E-41A9-9D25-9750796D565A}"/>
              </a:ext>
            </a:extLst>
          </p:cNvPr>
          <p:cNvCxnSpPr>
            <a:cxnSpLocks/>
            <a:stCxn id="18" idx="2"/>
            <a:endCxn id="25" idx="0"/>
          </p:cNvCxnSpPr>
          <p:nvPr/>
        </p:nvCxnSpPr>
        <p:spPr>
          <a:xfrm flipH="1">
            <a:off x="6190426" y="1215883"/>
            <a:ext cx="1407621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8637FFDA-D3DF-4A49-B0B7-B62A7C0102B5}"/>
              </a:ext>
            </a:extLst>
          </p:cNvPr>
          <p:cNvCxnSpPr>
            <a:cxnSpLocks/>
            <a:stCxn id="5" idx="2"/>
            <a:endCxn id="25" idx="0"/>
          </p:cNvCxnSpPr>
          <p:nvPr/>
        </p:nvCxnSpPr>
        <p:spPr>
          <a:xfrm>
            <a:off x="5163083" y="1215883"/>
            <a:ext cx="1027343" cy="728434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>
            <a:extLst>
              <a:ext uri="{FF2B5EF4-FFF2-40B4-BE49-F238E27FC236}">
                <a16:creationId xmlns:a16="http://schemas.microsoft.com/office/drawing/2014/main" id="{D4365703-9839-42ED-9ACE-30B72175C720}"/>
              </a:ext>
            </a:extLst>
          </p:cNvPr>
          <p:cNvCxnSpPr>
            <a:cxnSpLocks/>
            <a:stCxn id="25" idx="2"/>
            <a:endCxn id="137" idx="0"/>
          </p:cNvCxnSpPr>
          <p:nvPr/>
        </p:nvCxnSpPr>
        <p:spPr>
          <a:xfrm>
            <a:off x="6190426" y="2683457"/>
            <a:ext cx="0" cy="685009"/>
          </a:xfrm>
          <a:prstGeom prst="straightConnector1">
            <a:avLst/>
          </a:prstGeom>
          <a:ln w="127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avec flèche 56">
            <a:extLst>
              <a:ext uri="{FF2B5EF4-FFF2-40B4-BE49-F238E27FC236}">
                <a16:creationId xmlns:a16="http://schemas.microsoft.com/office/drawing/2014/main" id="{CF1351E3-3DEC-4B28-A741-969055E668BB}"/>
              </a:ext>
            </a:extLst>
          </p:cNvPr>
          <p:cNvCxnSpPr/>
          <p:nvPr/>
        </p:nvCxnSpPr>
        <p:spPr>
          <a:xfrm>
            <a:off x="7453109" y="3505262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262626"/>
            </a:solidFill>
            <a:prstDash val="lgDashDot"/>
            <a:miter lim="800000"/>
            <a:tailEnd type="triangle" w="lg" len="lg"/>
          </a:ln>
          <a:effectLst/>
        </p:spPr>
      </p:cxnSp>
      <p:sp>
        <p:nvSpPr>
          <p:cNvPr id="58" name="ZoneTexte 57">
            <a:extLst>
              <a:ext uri="{FF2B5EF4-FFF2-40B4-BE49-F238E27FC236}">
                <a16:creationId xmlns:a16="http://schemas.microsoft.com/office/drawing/2014/main" id="{10BB8DDE-648F-48BF-9306-BBF1B15DBC39}"/>
              </a:ext>
            </a:extLst>
          </p:cNvPr>
          <p:cNvSpPr txBox="1"/>
          <p:nvPr/>
        </p:nvSpPr>
        <p:spPr>
          <a:xfrm>
            <a:off x="7303373" y="310606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26262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In! 5 @ 0 time</a:t>
            </a:r>
            <a:endParaRPr lang="fr-FR" sz="2000" kern="0" dirty="0">
              <a:solidFill>
                <a:srgbClr val="262626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9" name="Image 58">
            <a:extLst>
              <a:ext uri="{FF2B5EF4-FFF2-40B4-BE49-F238E27FC236}">
                <a16:creationId xmlns:a16="http://schemas.microsoft.com/office/drawing/2014/main" id="{38E29E08-4332-4B1B-A2A4-F46D0DBCCA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7982" y="4170962"/>
            <a:ext cx="440394" cy="566057"/>
          </a:xfrm>
          <a:prstGeom prst="rect">
            <a:avLst/>
          </a:prstGeom>
        </p:spPr>
      </p:pic>
      <p:cxnSp>
        <p:nvCxnSpPr>
          <p:cNvPr id="60" name="Connecteur droit avec flèche 59">
            <a:extLst>
              <a:ext uri="{FF2B5EF4-FFF2-40B4-BE49-F238E27FC236}">
                <a16:creationId xmlns:a16="http://schemas.microsoft.com/office/drawing/2014/main" id="{80DA3B3A-39F7-4676-A091-2F89767FF7F4}"/>
              </a:ext>
            </a:extLst>
          </p:cNvPr>
          <p:cNvCxnSpPr/>
          <p:nvPr/>
        </p:nvCxnSpPr>
        <p:spPr>
          <a:xfrm>
            <a:off x="7392084" y="4469668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1" name="ZoneTexte 60">
            <a:extLst>
              <a:ext uri="{FF2B5EF4-FFF2-40B4-BE49-F238E27FC236}">
                <a16:creationId xmlns:a16="http://schemas.microsoft.com/office/drawing/2014/main" id="{5A9CEA62-F72A-49A9-8160-87214456F971}"/>
              </a:ext>
            </a:extLst>
          </p:cNvPr>
          <p:cNvSpPr txBox="1"/>
          <p:nvPr/>
        </p:nvSpPr>
        <p:spPr>
          <a:xfrm>
            <a:off x="7334345" y="4076711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42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Connecteur droit avec flèche 61">
            <a:extLst>
              <a:ext uri="{FF2B5EF4-FFF2-40B4-BE49-F238E27FC236}">
                <a16:creationId xmlns:a16="http://schemas.microsoft.com/office/drawing/2014/main" id="{50F048E0-1304-4AA1-9D8C-031A2020E3FC}"/>
              </a:ext>
            </a:extLst>
          </p:cNvPr>
          <p:cNvCxnSpPr/>
          <p:nvPr/>
        </p:nvCxnSpPr>
        <p:spPr>
          <a:xfrm>
            <a:off x="7392084" y="3952834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chemeClr val="accent6">
                <a:lumMod val="75000"/>
              </a:schemeClr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3" name="ZoneTexte 62">
            <a:extLst>
              <a:ext uri="{FF2B5EF4-FFF2-40B4-BE49-F238E27FC236}">
                <a16:creationId xmlns:a16="http://schemas.microsoft.com/office/drawing/2014/main" id="{A3B13F76-7ED5-4D2E-83C9-7A5FE3CF6B6B}"/>
              </a:ext>
            </a:extLst>
          </p:cNvPr>
          <p:cNvSpPr txBox="1"/>
          <p:nvPr/>
        </p:nvSpPr>
        <p:spPr>
          <a:xfrm>
            <a:off x="7334345" y="3559877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Out? 0 @ </a:t>
            </a:r>
            <a:r>
              <a:rPr lang="fr-FR" u="sng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41</a:t>
            </a:r>
            <a:r>
              <a:rPr lang="fr-FR" kern="0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4" name="Connecteur droit avec flèche 63">
            <a:extLst>
              <a:ext uri="{FF2B5EF4-FFF2-40B4-BE49-F238E27FC236}">
                <a16:creationId xmlns:a16="http://schemas.microsoft.com/office/drawing/2014/main" id="{09EBEFA5-173B-40C4-ABCF-DEA3DE2BE4DE}"/>
              </a:ext>
            </a:extLst>
          </p:cNvPr>
          <p:cNvCxnSpPr/>
          <p:nvPr/>
        </p:nvCxnSpPr>
        <p:spPr>
          <a:xfrm>
            <a:off x="7403920" y="4995310"/>
            <a:ext cx="2306677" cy="4764"/>
          </a:xfrm>
          <a:prstGeom prst="straightConnector1">
            <a:avLst/>
          </a:prstGeom>
          <a:noFill/>
          <a:ln w="6350" cap="flat" cmpd="sng" algn="ctr">
            <a:solidFill>
              <a:srgbClr val="FF0000"/>
            </a:solidFill>
            <a:prstDash val="lgDashDot"/>
            <a:miter lim="800000"/>
            <a:headEnd type="triangle" w="med" len="med"/>
            <a:tailEnd type="none" w="med" len="med"/>
          </a:ln>
          <a:effectLst/>
        </p:spPr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4214A42A-BCF9-4932-9250-CBCDAFD34D8E}"/>
              </a:ext>
            </a:extLst>
          </p:cNvPr>
          <p:cNvSpPr txBox="1"/>
          <p:nvPr/>
        </p:nvSpPr>
        <p:spPr>
          <a:xfrm>
            <a:off x="7346181" y="4602353"/>
            <a:ext cx="2437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Quiescence @ </a:t>
            </a:r>
            <a:r>
              <a:rPr lang="fr-FR" u="sng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60</a:t>
            </a:r>
            <a:r>
              <a:rPr lang="fr-FR" kern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time</a:t>
            </a:r>
            <a:endParaRPr lang="fr-FR" sz="2000" kern="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FA1ED3C-81F7-45BC-A7E3-105BFF6653E0}"/>
              </a:ext>
            </a:extLst>
          </p:cNvPr>
          <p:cNvSpPr/>
          <p:nvPr/>
        </p:nvSpPr>
        <p:spPr>
          <a:xfrm>
            <a:off x="2733133" y="3955464"/>
            <a:ext cx="6157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fr-FR" sz="14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</a:t>
            </a:r>
            <a:endParaRPr lang="en-US" sz="1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77" name="Connecteur droit avec flèche 76">
            <a:extLst>
              <a:ext uri="{FF2B5EF4-FFF2-40B4-BE49-F238E27FC236}">
                <a16:creationId xmlns:a16="http://schemas.microsoft.com/office/drawing/2014/main" id="{11BD21A4-FD34-4458-BBC4-1E0C2789CBDE}"/>
              </a:ext>
            </a:extLst>
          </p:cNvPr>
          <p:cNvCxnSpPr>
            <a:cxnSpLocks/>
            <a:stCxn id="78" idx="6"/>
            <a:endCxn id="80" idx="2"/>
          </p:cNvCxnSpPr>
          <p:nvPr/>
        </p:nvCxnSpPr>
        <p:spPr>
          <a:xfrm>
            <a:off x="-1144319" y="4091135"/>
            <a:ext cx="1907215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Ellipse 77">
            <a:extLst>
              <a:ext uri="{FF2B5EF4-FFF2-40B4-BE49-F238E27FC236}">
                <a16:creationId xmlns:a16="http://schemas.microsoft.com/office/drawing/2014/main" id="{A5CFA824-9A6A-457A-A1AE-A2B557550D73}"/>
              </a:ext>
            </a:extLst>
          </p:cNvPr>
          <p:cNvSpPr/>
          <p:nvPr/>
        </p:nvSpPr>
        <p:spPr bwMode="auto">
          <a:xfrm>
            <a:off x="-16221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B5E68626-2A49-4669-BC3B-841CBD620AC2}"/>
              </a:ext>
            </a:extLst>
          </p:cNvPr>
          <p:cNvSpPr/>
          <p:nvPr/>
        </p:nvSpPr>
        <p:spPr bwMode="auto">
          <a:xfrm>
            <a:off x="762896" y="3842791"/>
            <a:ext cx="477877" cy="496687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200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E28A17DE-1359-4DBB-8F6F-98C11F48041A}"/>
              </a:ext>
            </a:extLst>
          </p:cNvPr>
          <p:cNvCxnSpPr>
            <a:cxnSpLocks/>
            <a:stCxn id="78" idx="4"/>
          </p:cNvCxnSpPr>
          <p:nvPr/>
        </p:nvCxnSpPr>
        <p:spPr>
          <a:xfrm flipH="1">
            <a:off x="-1383258" y="4339478"/>
            <a:ext cx="1" cy="441506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avec flèche 82">
            <a:extLst>
              <a:ext uri="{FF2B5EF4-FFF2-40B4-BE49-F238E27FC236}">
                <a16:creationId xmlns:a16="http://schemas.microsoft.com/office/drawing/2014/main" id="{E0380D46-A424-441E-BC25-C1EC26863D25}"/>
              </a:ext>
            </a:extLst>
          </p:cNvPr>
          <p:cNvCxnSpPr>
            <a:cxnSpLocks/>
            <a:stCxn id="78" idx="0"/>
          </p:cNvCxnSpPr>
          <p:nvPr/>
        </p:nvCxnSpPr>
        <p:spPr>
          <a:xfrm flipV="1">
            <a:off x="-1383257" y="3502185"/>
            <a:ext cx="396622" cy="340606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avec flèche 83">
            <a:extLst>
              <a:ext uri="{FF2B5EF4-FFF2-40B4-BE49-F238E27FC236}">
                <a16:creationId xmlns:a16="http://schemas.microsoft.com/office/drawing/2014/main" id="{72F7D59F-15B1-47F6-A00C-6649006E9A1D}"/>
              </a:ext>
            </a:extLst>
          </p:cNvPr>
          <p:cNvCxnSpPr>
            <a:cxnSpLocks/>
            <a:stCxn id="80" idx="5"/>
            <a:endCxn id="87" idx="1"/>
          </p:cNvCxnSpPr>
          <p:nvPr/>
        </p:nvCxnSpPr>
        <p:spPr>
          <a:xfrm>
            <a:off x="1170790" y="4266740"/>
            <a:ext cx="1062944" cy="1390658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avec flèche 85">
            <a:extLst>
              <a:ext uri="{FF2B5EF4-FFF2-40B4-BE49-F238E27FC236}">
                <a16:creationId xmlns:a16="http://schemas.microsoft.com/office/drawing/2014/main" id="{D5EC626E-B61C-4373-9A18-CB9BB4FC891F}"/>
              </a:ext>
            </a:extLst>
          </p:cNvPr>
          <p:cNvCxnSpPr>
            <a:cxnSpLocks/>
            <a:stCxn id="80" idx="6"/>
            <a:endCxn id="75" idx="1"/>
          </p:cNvCxnSpPr>
          <p:nvPr/>
        </p:nvCxnSpPr>
        <p:spPr>
          <a:xfrm>
            <a:off x="1240773" y="4091135"/>
            <a:ext cx="1492360" cy="18218"/>
          </a:xfrm>
          <a:prstGeom prst="straightConnector1">
            <a:avLst/>
          </a:prstGeom>
          <a:ln w="38100">
            <a:solidFill>
              <a:schemeClr val="tx1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>
            <a:extLst>
              <a:ext uri="{FF2B5EF4-FFF2-40B4-BE49-F238E27FC236}">
                <a16:creationId xmlns:a16="http://schemas.microsoft.com/office/drawing/2014/main" id="{04073DF1-9503-4080-8D80-F8C979FBE757}"/>
              </a:ext>
            </a:extLst>
          </p:cNvPr>
          <p:cNvSpPr/>
          <p:nvPr/>
        </p:nvSpPr>
        <p:spPr>
          <a:xfrm>
            <a:off x="2233734" y="5503509"/>
            <a:ext cx="889475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FAILout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E3E9F91B-9A30-4C26-A162-0840D94F236A}"/>
              </a:ext>
            </a:extLst>
          </p:cNvPr>
          <p:cNvSpPr txBox="1"/>
          <p:nvPr/>
        </p:nvSpPr>
        <p:spPr>
          <a:xfrm>
            <a:off x="-973504" y="2607892"/>
            <a:ext cx="244823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&lt; TM);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exists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#2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&gt;(((#2 + x1) == 42) &amp;&amp; ($1 == 0)) &amp;&amp; (0 &lt;= (x1 + -1)) &amp;&amp; (x1 &lt;= 5) &amp;&amp; (x1 &lt;= 10));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In(x1);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cl := 0;</a:t>
            </a:r>
          </a:p>
        </p:txBody>
      </p:sp>
      <p:sp>
        <p:nvSpPr>
          <p:cNvPr id="92" name="ZoneTexte 91">
            <a:extLst>
              <a:ext uri="{FF2B5EF4-FFF2-40B4-BE49-F238E27FC236}">
                <a16:creationId xmlns:a16="http://schemas.microsoft.com/office/drawing/2014/main" id="{F3A93B70-23F6-4CDC-BE1D-B7FA89CC89CD}"/>
              </a:ext>
            </a:extLst>
          </p:cNvPr>
          <p:cNvSpPr txBox="1"/>
          <p:nvPr/>
        </p:nvSpPr>
        <p:spPr>
          <a:xfrm>
            <a:off x="1464042" y="3189986"/>
            <a:ext cx="358246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+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&amp;&amp;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== 0));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4C7FDA69-031E-4B82-B848-0522D3E6E9F2}"/>
              </a:ext>
            </a:extLst>
          </p:cNvPr>
          <p:cNvSpPr txBox="1"/>
          <p:nvPr/>
        </p:nvSpPr>
        <p:spPr>
          <a:xfrm>
            <a:off x="2018080" y="4537094"/>
            <a:ext cx="24796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==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cl) &amp;&amp; (cl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Out($1);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(((#2 + x1)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42)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||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</a:t>
            </a: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!=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0));</a:t>
            </a:r>
          </a:p>
        </p:txBody>
      </p:sp>
      <p:sp>
        <p:nvSpPr>
          <p:cNvPr id="96" name="ZoneTexte 95">
            <a:extLst>
              <a:ext uri="{FF2B5EF4-FFF2-40B4-BE49-F238E27FC236}">
                <a16:creationId xmlns:a16="http://schemas.microsoft.com/office/drawing/2014/main" id="{806DFBF6-7E0F-48B3-831B-8F72CD379877}"/>
              </a:ext>
            </a:extLst>
          </p:cNvPr>
          <p:cNvSpPr txBox="1"/>
          <p:nvPr/>
        </p:nvSpPr>
        <p:spPr>
          <a:xfrm>
            <a:off x="5851556" y="4160306"/>
            <a:ext cx="208601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TM = 60 time</a:t>
            </a:r>
            <a:endParaRPr lang="fr-FR" dirty="0"/>
          </a:p>
        </p:txBody>
      </p:sp>
      <p:cxnSp>
        <p:nvCxnSpPr>
          <p:cNvPr id="104" name="Connecteur droit avec flèche 103">
            <a:extLst>
              <a:ext uri="{FF2B5EF4-FFF2-40B4-BE49-F238E27FC236}">
                <a16:creationId xmlns:a16="http://schemas.microsoft.com/office/drawing/2014/main" id="{99B26CFA-0E8F-4677-B8C6-FE779A6F12D0}"/>
              </a:ext>
            </a:extLst>
          </p:cNvPr>
          <p:cNvCxnSpPr>
            <a:cxnSpLocks/>
            <a:stCxn id="80" idx="4"/>
            <a:endCxn id="105" idx="0"/>
          </p:cNvCxnSpPr>
          <p:nvPr/>
        </p:nvCxnSpPr>
        <p:spPr>
          <a:xfrm>
            <a:off x="1001835" y="4339478"/>
            <a:ext cx="8460" cy="1649203"/>
          </a:xfrm>
          <a:prstGeom prst="straightConnector1">
            <a:avLst/>
          </a:prstGeom>
          <a:ln w="38100">
            <a:solidFill>
              <a:srgbClr val="FF0000"/>
            </a:solidFill>
            <a:prstDash val="solid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7AC93BC-6827-4FF8-84BB-7CFDD0D1AC2F}"/>
              </a:ext>
            </a:extLst>
          </p:cNvPr>
          <p:cNvSpPr/>
          <p:nvPr/>
        </p:nvSpPr>
        <p:spPr>
          <a:xfrm>
            <a:off x="550329" y="5988681"/>
            <a:ext cx="919932" cy="307777"/>
          </a:xfrm>
          <a:prstGeom prst="rect">
            <a:avLst/>
          </a:prstGeom>
          <a:ln>
            <a:noFill/>
          </a:ln>
        </p:spPr>
        <p:txBody>
          <a:bodyPr wrap="none">
            <a:spAutoFit/>
          </a:bodyPr>
          <a:lstStyle/>
          <a:p>
            <a:pPr lvl="0" algn="ctr"/>
            <a:r>
              <a:rPr lang="fr-FR" sz="1400" dirty="0">
                <a:solidFill>
                  <a:srgbClr val="FF0000"/>
                </a:solidFill>
              </a:rPr>
              <a:t> </a:t>
            </a:r>
            <a:r>
              <a:rPr lang="fr-FR" sz="14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FAILdur</a:t>
            </a:r>
            <a:endParaRPr lang="en-US" sz="1400" baseline="30000" dirty="0">
              <a:solidFill>
                <a:srgbClr val="FF0000"/>
              </a:solidFill>
            </a:endParaRPr>
          </a:p>
        </p:txBody>
      </p: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B9BCD748-51A9-4121-BE80-B0C859426F47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1001835" y="3536433"/>
            <a:ext cx="349008" cy="306358"/>
          </a:xfrm>
          <a:prstGeom prst="straightConnector1">
            <a:avLst/>
          </a:prstGeom>
          <a:ln w="38100">
            <a:solidFill>
              <a:srgbClr val="FFC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ZoneTexte 119">
            <a:extLst>
              <a:ext uri="{FF2B5EF4-FFF2-40B4-BE49-F238E27FC236}">
                <a16:creationId xmlns:a16="http://schemas.microsoft.com/office/drawing/2014/main" id="{02ED0638-D32E-43D9-BBF4-0183F2C189F4}"/>
              </a:ext>
            </a:extLst>
          </p:cNvPr>
          <p:cNvSpPr txBox="1"/>
          <p:nvPr/>
        </p:nvSpPr>
        <p:spPr>
          <a:xfrm>
            <a:off x="-1365223" y="5051499"/>
            <a:ext cx="2709261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((#2 == cl) &amp;&amp; (cl &gt;= TM));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Quiescence;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guard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forall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&lt; #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, $1 : </a:t>
            </a:r>
            <a:r>
              <a:rPr lang="en-US" sz="1200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urational</a:t>
            </a: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&gt;(((# + x1) != 42) || 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($1 != 0) || (#2 &gt;= #));</a:t>
            </a:r>
          </a:p>
        </p:txBody>
      </p:sp>
      <p:cxnSp>
        <p:nvCxnSpPr>
          <p:cNvPr id="126" name="Connecteur droit avec flèche 125">
            <a:extLst>
              <a:ext uri="{FF2B5EF4-FFF2-40B4-BE49-F238E27FC236}">
                <a16:creationId xmlns:a16="http://schemas.microsoft.com/office/drawing/2014/main" id="{3EEC791C-F08F-4D9C-B716-F3ACDC888FCF}"/>
              </a:ext>
            </a:extLst>
          </p:cNvPr>
          <p:cNvCxnSpPr>
            <a:cxnSpLocks/>
            <a:stCxn id="78" idx="5"/>
          </p:cNvCxnSpPr>
          <p:nvPr/>
        </p:nvCxnSpPr>
        <p:spPr>
          <a:xfrm>
            <a:off x="-1214302" y="4266740"/>
            <a:ext cx="263574" cy="36081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headEnd type="none" w="med" len="med"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4" name="Rectangle : coins arrondis 133">
            <a:extLst>
              <a:ext uri="{FF2B5EF4-FFF2-40B4-BE49-F238E27FC236}">
                <a16:creationId xmlns:a16="http://schemas.microsoft.com/office/drawing/2014/main" id="{F57F2429-8C94-4CEA-AC58-E83BEE4144C6}"/>
              </a:ext>
            </a:extLst>
          </p:cNvPr>
          <p:cNvSpPr/>
          <p:nvPr/>
        </p:nvSpPr>
        <p:spPr>
          <a:xfrm>
            <a:off x="5975782" y="4625594"/>
            <a:ext cx="1230895" cy="527428"/>
          </a:xfrm>
          <a:prstGeom prst="round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SMT-solver (e.g. Z3)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D4AE9CD3-5FA4-4040-9706-68410A1513D9}"/>
              </a:ext>
            </a:extLst>
          </p:cNvPr>
          <p:cNvSpPr/>
          <p:nvPr/>
        </p:nvSpPr>
        <p:spPr>
          <a:xfrm>
            <a:off x="5116006" y="3368466"/>
            <a:ext cx="2148840" cy="6781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  <p:cxnSp>
        <p:nvCxnSpPr>
          <p:cNvPr id="146" name="Connecteur droit avec flèche 145">
            <a:extLst>
              <a:ext uri="{FF2B5EF4-FFF2-40B4-BE49-F238E27FC236}">
                <a16:creationId xmlns:a16="http://schemas.microsoft.com/office/drawing/2014/main" id="{D78C754B-A566-4D02-84E7-BEECBEDCB708}"/>
              </a:ext>
            </a:extLst>
          </p:cNvPr>
          <p:cNvCxnSpPr>
            <a:cxnSpLocks/>
            <a:endCxn id="147" idx="0"/>
          </p:cNvCxnSpPr>
          <p:nvPr/>
        </p:nvCxnSpPr>
        <p:spPr>
          <a:xfrm flipH="1">
            <a:off x="6305275" y="5595024"/>
            <a:ext cx="1" cy="234462"/>
          </a:xfrm>
          <a:prstGeom prst="straightConnector1">
            <a:avLst/>
          </a:prstGeom>
          <a:ln w="6350">
            <a:solidFill>
              <a:schemeClr val="tx1"/>
            </a:solidFill>
            <a:prstDash val="lgDashDot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ZoneTexte 146">
            <a:extLst>
              <a:ext uri="{FF2B5EF4-FFF2-40B4-BE49-F238E27FC236}">
                <a16:creationId xmlns:a16="http://schemas.microsoft.com/office/drawing/2014/main" id="{D6172EAC-A788-4ABD-82B0-290959215C9A}"/>
              </a:ext>
            </a:extLst>
          </p:cNvPr>
          <p:cNvSpPr txBox="1"/>
          <p:nvPr/>
        </p:nvSpPr>
        <p:spPr>
          <a:xfrm>
            <a:off x="4950644" y="5829486"/>
            <a:ext cx="27092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Verdict</a:t>
            </a:r>
          </a:p>
          <a:p>
            <a:pPr algn="ctr"/>
            <a:r>
              <a:rPr lang="fr-FR" b="1" dirty="0">
                <a:solidFill>
                  <a:srgbClr val="008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fr-FR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/ </a:t>
            </a:r>
            <a:r>
              <a:rPr lang="fr-FR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FAIL</a:t>
            </a:r>
            <a:endParaRPr lang="en-US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9" name="ZoneTexte 148">
            <a:extLst>
              <a:ext uri="{FF2B5EF4-FFF2-40B4-BE49-F238E27FC236}">
                <a16:creationId xmlns:a16="http://schemas.microsoft.com/office/drawing/2014/main" id="{EE437370-87CA-42B9-BBD4-A34C369A0D6A}"/>
              </a:ext>
            </a:extLst>
          </p:cNvPr>
          <p:cNvSpPr txBox="1"/>
          <p:nvPr/>
        </p:nvSpPr>
        <p:spPr>
          <a:xfrm>
            <a:off x="3021228" y="5214047"/>
            <a:ext cx="64325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800" b="1" dirty="0">
                <a:solidFill>
                  <a:schemeClr val="tx1"/>
                </a:solidFill>
              </a:rPr>
              <a:t>Test instrumentation</a:t>
            </a:r>
          </a:p>
        </p:txBody>
      </p:sp>
      <p:sp>
        <p:nvSpPr>
          <p:cNvPr id="156" name="ZoneTexte 155">
            <a:extLst>
              <a:ext uri="{FF2B5EF4-FFF2-40B4-BE49-F238E27FC236}">
                <a16:creationId xmlns:a16="http://schemas.microsoft.com/office/drawing/2014/main" id="{A169FB8B-26A3-4F69-BE8B-98B0CB4D5D95}"/>
              </a:ext>
            </a:extLst>
          </p:cNvPr>
          <p:cNvSpPr txBox="1"/>
          <p:nvPr/>
        </p:nvSpPr>
        <p:spPr>
          <a:xfrm>
            <a:off x="-2779008" y="2191206"/>
            <a:ext cx="18314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Output 1 :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Test case</a:t>
            </a:r>
          </a:p>
        </p:txBody>
      </p:sp>
    </p:spTree>
    <p:extLst>
      <p:ext uri="{BB962C8B-B14F-4D97-AF65-F5344CB8AC3E}">
        <p14:creationId xmlns:p14="http://schemas.microsoft.com/office/powerpoint/2010/main" val="24312149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BA391274-1EAB-47A7-8376-568E3FE7D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350" y="688610"/>
            <a:ext cx="10187299" cy="5480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997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Image 49">
            <a:extLst>
              <a:ext uri="{FF2B5EF4-FFF2-40B4-BE49-F238E27FC236}">
                <a16:creationId xmlns:a16="http://schemas.microsoft.com/office/drawing/2014/main" id="{1A3894A0-D89F-4547-A63F-49313F7307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0877" y="1315785"/>
            <a:ext cx="4310246" cy="4072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171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37454</TotalTime>
  <Words>549</Words>
  <Application>Microsoft Office PowerPoint</Application>
  <PresentationFormat>Grand écran</PresentationFormat>
  <Paragraphs>123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Times New Roman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BANNOUR Boutheina</dc:creator>
  <cp:lastModifiedBy>BANNOUR Boutheina</cp:lastModifiedBy>
  <cp:revision>87</cp:revision>
  <dcterms:created xsi:type="dcterms:W3CDTF">2025-09-26T15:09:44Z</dcterms:created>
  <dcterms:modified xsi:type="dcterms:W3CDTF">2025-10-29T11:46:01Z</dcterms:modified>
</cp:coreProperties>
</file>