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62" r:id="rId5"/>
    <p:sldId id="261" r:id="rId6"/>
    <p:sldId id="265" r:id="rId7"/>
  </p:sldIdLst>
  <p:sldSz cx="12192000" cy="6858000"/>
  <p:notesSz cx="6797675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DF798-990E-40B8-B18A-7E767637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5379A6-E723-4D19-A086-C7D466F0C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C67DF-9F3D-4F91-8E49-4F957F9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77B67-E8F7-47BC-A00E-9BAD9FA9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9DF4A-6F0B-4141-BAF3-15608EF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714CB-ACC3-40FF-9F7C-16287A1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C8E190-ABC8-42FB-9B70-073604E9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8AF36-2EB5-48D1-B192-7A662B0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2681A-CA0C-4E85-8049-0FE42A83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D3492-A760-44DB-9FB7-3E05CB7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8E727-248F-43D9-8346-C1C23FC5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CA705-C7D6-450E-A668-71ED4E08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BB31D-2DCD-47B0-BC19-5614D723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81C5B-3DC4-4610-821A-B1C0CB5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4CDCB-6424-4F58-A5AF-AB8F962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54B0-744C-4E1F-85A9-C54D5EEB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3B5E-3096-4172-9557-4BAD4E3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6C20E-D03B-419E-BFCE-608EE84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ECA02-90D2-4FFA-87B0-27B2FF3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48D82-871C-4AAA-AF0A-0569AC8A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B4007-E95F-4E8B-BD95-297C134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F7F30-065D-4C3E-AD2F-FFFDE72F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22D98-880D-460C-9713-EECB4DD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F905C-1435-49B8-8FA7-EE6E7272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8DDD6-6D37-4645-8B1B-B14BB35B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1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90D6-DFE0-46E1-8264-A453EB2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D6D46-6898-47A1-89CC-42B6F1B6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50D80-B520-49F2-8346-A750CDC3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FF8718-748F-415D-AEFB-2C76581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CDB90-EEB8-48AE-961E-9FF5C3F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B8601-CD5F-4013-A1D6-D46D267A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7F223-5FDA-4D8B-883A-9D496250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1255F-8871-4541-A896-DA2B9DEF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B8E6F5-5E8B-448B-B376-78D81D4E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BA5608-1D4F-4B2E-A8C1-B1780AD1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8F5802-5E25-40EE-A098-ACE7F8FC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1661AE-0C0C-4CEC-8F4D-2E406BC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00019F-7471-4161-8ED3-17E506B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92259C-CF6D-4993-8D62-BEAD5C81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E0CCF-C743-488A-9C9C-638C3DD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797F54-383D-43D3-8397-12F3D370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835A12-F6F4-4EC4-BB0A-9E49B798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9EF4B-FDC3-41AE-A89A-67B868D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D6A1E5-5DC2-4677-8D40-7BB31E9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A48A8-0B60-4F24-96FA-57E1EDEB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ECDD6-1279-4040-B630-FECBFC99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3E4D1-57F1-4EE4-9E9D-FF4EDE11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43456-962A-4E5A-8C0B-06160250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99B5A-B657-4F65-ABD9-4D354FFA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514E13-0959-4B66-949D-14D65F0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60254-77C0-40F3-BD05-3F418C1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AA448-0CAD-4CC2-9210-5626EE5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93806-BF6B-4C5A-B2A1-23734E11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40183-A447-4C5A-A8A2-1E4610E03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1EE90D-D844-4792-9C59-C511004A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EB23-1A70-4BC2-866F-F44DF58E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C2606-EBEA-42A7-A855-A5CE852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F0FDA-D035-4841-97FF-3722B3C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7D83D-E6FA-4B87-B56B-F28AE24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444D57-E76E-4B1E-A6C3-B24EDE7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3BF7A-B88D-4DD0-BDFC-DC3406D6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07FE2-4C8A-4C52-BC75-4AA0FAF0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08779-61DD-48EB-9286-C5762B2F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E6A7BE5-6E8F-4BA8-BA78-751F9B1BEE12}"/>
              </a:ext>
            </a:extLst>
          </p:cNvPr>
          <p:cNvSpPr/>
          <p:nvPr/>
        </p:nvSpPr>
        <p:spPr>
          <a:xfrm>
            <a:off x="3870960" y="2392680"/>
            <a:ext cx="1783080" cy="739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FDD8C-9BE5-4AEA-9366-C1D75CD57E16}"/>
              </a:ext>
            </a:extLst>
          </p:cNvPr>
          <p:cNvSpPr/>
          <p:nvPr/>
        </p:nvSpPr>
        <p:spPr>
          <a:xfrm>
            <a:off x="1181100" y="17716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0D4B-BA47-4914-88A7-2D96A2E5F1F9}"/>
              </a:ext>
            </a:extLst>
          </p:cNvPr>
          <p:cNvSpPr/>
          <p:nvPr/>
        </p:nvSpPr>
        <p:spPr>
          <a:xfrm>
            <a:off x="1181100" y="29527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0852-9FDE-47F6-BEB5-D799CCDBB4C9}"/>
              </a:ext>
            </a:extLst>
          </p:cNvPr>
          <p:cNvSpPr/>
          <p:nvPr/>
        </p:nvSpPr>
        <p:spPr>
          <a:xfrm>
            <a:off x="6537962" y="242316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1A1A46-59AF-4FCF-AB3B-C8D03B2EB3E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29940" y="2110740"/>
            <a:ext cx="541020" cy="651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FADF16E-5014-43BB-9950-2B2A8582DA2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29940" y="2762250"/>
            <a:ext cx="541020" cy="529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37407B-041D-4849-9457-365104C114B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54040" y="2762250"/>
            <a:ext cx="883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A9D6DC5F-D83D-4467-A67A-F048782654E9}"/>
              </a:ext>
            </a:extLst>
          </p:cNvPr>
          <p:cNvCxnSpPr>
            <a:cxnSpLocks/>
            <a:stCxn id="114" idx="3"/>
            <a:endCxn id="103" idx="1"/>
          </p:cNvCxnSpPr>
          <p:nvPr/>
        </p:nvCxnSpPr>
        <p:spPr>
          <a:xfrm flipV="1">
            <a:off x="7385377" y="4621661"/>
            <a:ext cx="377197" cy="179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DD96F00-6F64-4A43-9141-68B917412A34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H="1" flipV="1">
            <a:off x="7268464" y="426139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DB5487-7BED-4121-83BA-5E8CA8F8B7BE}"/>
              </a:ext>
            </a:extLst>
          </p:cNvPr>
          <p:cNvSpPr/>
          <p:nvPr/>
        </p:nvSpPr>
        <p:spPr>
          <a:xfrm>
            <a:off x="7762574" y="4500721"/>
            <a:ext cx="566365" cy="241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1200" dirty="0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D8A4C118-618B-473A-963A-77C8557E2536}"/>
              </a:ext>
            </a:extLst>
          </p:cNvPr>
          <p:cNvCxnSpPr>
            <a:cxnSpLocks/>
            <a:stCxn id="114" idx="2"/>
            <a:endCxn id="129" idx="0"/>
          </p:cNvCxnSpPr>
          <p:nvPr/>
        </p:nvCxnSpPr>
        <p:spPr>
          <a:xfrm flipH="1">
            <a:off x="7268464" y="4746186"/>
            <a:ext cx="1" cy="27059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AB5D9CA-88EA-4B96-98F1-12AFA2E028D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6699270" y="4623454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FA4AB70-9D34-4C7C-8489-BB7F80140092}"/>
              </a:ext>
            </a:extLst>
          </p:cNvPr>
          <p:cNvCxnSpPr>
            <a:cxnSpLocks/>
          </p:cNvCxnSpPr>
          <p:nvPr/>
        </p:nvCxnSpPr>
        <p:spPr>
          <a:xfrm>
            <a:off x="6164570" y="4631765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AD2632-3471-4779-BC18-91BB1F426E71}"/>
              </a:ext>
            </a:extLst>
          </p:cNvPr>
          <p:cNvSpPr>
            <a:spLocks noChangeAspect="1"/>
          </p:cNvSpPr>
          <p:nvPr/>
        </p:nvSpPr>
        <p:spPr>
          <a:xfrm>
            <a:off x="6465445" y="450072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A20B2F-53B8-401F-8656-9DA246E827BF}"/>
              </a:ext>
            </a:extLst>
          </p:cNvPr>
          <p:cNvSpPr>
            <a:spLocks noChangeAspect="1"/>
          </p:cNvSpPr>
          <p:nvPr/>
        </p:nvSpPr>
        <p:spPr>
          <a:xfrm>
            <a:off x="7151552" y="450072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847A69-C0D5-4AA8-9FFE-667B3860AD91}"/>
              </a:ext>
            </a:extLst>
          </p:cNvPr>
          <p:cNvSpPr/>
          <p:nvPr/>
        </p:nvSpPr>
        <p:spPr>
          <a:xfrm>
            <a:off x="7007904" y="5016778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3F0911-6176-473C-B3FC-352EE20B54F0}"/>
              </a:ext>
            </a:extLst>
          </p:cNvPr>
          <p:cNvSpPr/>
          <p:nvPr/>
        </p:nvSpPr>
        <p:spPr>
          <a:xfrm>
            <a:off x="7007904" y="4000216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ECE8BEF5-E74B-489B-9439-A4F392408C22}"/>
              </a:ext>
            </a:extLst>
          </p:cNvPr>
          <p:cNvCxnSpPr>
            <a:cxnSpLocks/>
            <a:stCxn id="113" idx="0"/>
            <a:endCxn id="148" idx="2"/>
          </p:cNvCxnSpPr>
          <p:nvPr/>
        </p:nvCxnSpPr>
        <p:spPr>
          <a:xfrm flipV="1">
            <a:off x="6582358" y="4260075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B188CA-87C6-47A4-BCD0-FBADE7252D45}"/>
              </a:ext>
            </a:extLst>
          </p:cNvPr>
          <p:cNvSpPr/>
          <p:nvPr/>
        </p:nvSpPr>
        <p:spPr>
          <a:xfrm>
            <a:off x="6331101" y="3998900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B5253D9D-FBCC-491D-9E90-5CF6EC8613DB}"/>
              </a:ext>
            </a:extLst>
          </p:cNvPr>
          <p:cNvCxnSpPr>
            <a:cxnSpLocks/>
            <a:stCxn id="113" idx="2"/>
            <a:endCxn id="155" idx="0"/>
          </p:cNvCxnSpPr>
          <p:nvPr/>
        </p:nvCxnSpPr>
        <p:spPr>
          <a:xfrm flipH="1">
            <a:off x="6582357" y="4746187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4A84D2-7F4B-4C89-801C-F697F541BCE2}"/>
              </a:ext>
            </a:extLst>
          </p:cNvPr>
          <p:cNvSpPr/>
          <p:nvPr/>
        </p:nvSpPr>
        <p:spPr>
          <a:xfrm>
            <a:off x="6321797" y="5008923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3F0316-F495-4463-8BA4-D87744275116}"/>
              </a:ext>
            </a:extLst>
          </p:cNvPr>
          <p:cNvSpPr/>
          <p:nvPr/>
        </p:nvSpPr>
        <p:spPr>
          <a:xfrm>
            <a:off x="6290102" y="3678897"/>
            <a:ext cx="1504188" cy="36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Test case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28E45E16-7A9B-4141-AC8F-2B2FD54595EB}"/>
              </a:ext>
            </a:extLst>
          </p:cNvPr>
          <p:cNvSpPr/>
          <p:nvPr/>
        </p:nvSpPr>
        <p:spPr>
          <a:xfrm>
            <a:off x="6383826" y="2754162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34196EE3-4DB8-4603-9B11-7225066FF237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7007904" y="2175737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050968-8FAF-44FD-B1B4-A7FC5C3DB549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059662" y="2237664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51C06DD6-D9F3-4438-AABD-49FBB41DD341}"/>
              </a:ext>
            </a:extLst>
          </p:cNvPr>
          <p:cNvCxnSpPr>
            <a:cxnSpLocks/>
            <a:stCxn id="193" idx="2"/>
          </p:cNvCxnSpPr>
          <p:nvPr/>
        </p:nvCxnSpPr>
        <p:spPr>
          <a:xfrm>
            <a:off x="7007904" y="3271560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7E38409-8745-41CB-BBA2-BEEA10296496}"/>
              </a:ext>
            </a:extLst>
          </p:cNvPr>
          <p:cNvSpPr txBox="1"/>
          <p:nvPr/>
        </p:nvSpPr>
        <p:spPr>
          <a:xfrm>
            <a:off x="4907906" y="1301595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EDB4818-F42C-4F50-BAE1-A9B636E82470}"/>
              </a:ext>
            </a:extLst>
          </p:cNvPr>
          <p:cNvSpPr/>
          <p:nvPr/>
        </p:nvSpPr>
        <p:spPr>
          <a:xfrm>
            <a:off x="7549469" y="1234494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DC022C0E-131B-4852-809E-1C0F2F070A8F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5605846" y="2012250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B08D8B3C-8D37-4A7D-8AF7-353E0E5A8AAD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 flipV="1">
            <a:off x="5722758" y="1889517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orme libre : forme 200">
            <a:extLst>
              <a:ext uri="{FF2B5EF4-FFF2-40B4-BE49-F238E27FC236}">
                <a16:creationId xmlns:a16="http://schemas.microsoft.com/office/drawing/2014/main" id="{C9CF93D7-49D3-4E07-A8C2-680BC1F8DD11}"/>
              </a:ext>
            </a:extLst>
          </p:cNvPr>
          <p:cNvSpPr/>
          <p:nvPr/>
        </p:nvSpPr>
        <p:spPr>
          <a:xfrm>
            <a:off x="5488933" y="2041036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Forme libre : forme 201">
            <a:extLst>
              <a:ext uri="{FF2B5EF4-FFF2-40B4-BE49-F238E27FC236}">
                <a16:creationId xmlns:a16="http://schemas.microsoft.com/office/drawing/2014/main" id="{64A799C7-92A5-4DA2-BC47-B8E9B22A5F35}"/>
              </a:ext>
            </a:extLst>
          </p:cNvPr>
          <p:cNvSpPr/>
          <p:nvPr/>
        </p:nvSpPr>
        <p:spPr>
          <a:xfrm>
            <a:off x="5166968" y="2036273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378700EA-963B-4F99-AF36-E55389A79360}"/>
              </a:ext>
            </a:extLst>
          </p:cNvPr>
          <p:cNvCxnSpPr>
            <a:cxnSpLocks/>
          </p:cNvCxnSpPr>
          <p:nvPr/>
        </p:nvCxnSpPr>
        <p:spPr>
          <a:xfrm>
            <a:off x="5188058" y="1897828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05166F-4965-4DB3-AEB5-AFC821912C72}"/>
              </a:ext>
            </a:extLst>
          </p:cNvPr>
          <p:cNvSpPr>
            <a:spLocks noChangeAspect="1"/>
          </p:cNvSpPr>
          <p:nvPr/>
        </p:nvSpPr>
        <p:spPr>
          <a:xfrm>
            <a:off x="5488933" y="1766785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796D36-FAED-43B0-A5AF-0925A26A92BD}"/>
              </a:ext>
            </a:extLst>
          </p:cNvPr>
          <p:cNvSpPr>
            <a:spLocks noChangeAspect="1"/>
          </p:cNvSpPr>
          <p:nvPr/>
        </p:nvSpPr>
        <p:spPr>
          <a:xfrm>
            <a:off x="5495743" y="25687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BE57DE-84D3-45E9-8096-0EC3A5D2F54B}"/>
              </a:ext>
            </a:extLst>
          </p:cNvPr>
          <p:cNvSpPr>
            <a:spLocks noChangeAspect="1"/>
          </p:cNvSpPr>
          <p:nvPr/>
        </p:nvSpPr>
        <p:spPr>
          <a:xfrm>
            <a:off x="6175040" y="1766784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80379C3E-578F-4844-9DA6-B74D805F84FA}"/>
              </a:ext>
            </a:extLst>
          </p:cNvPr>
          <p:cNvSpPr txBox="1"/>
          <p:nvPr/>
        </p:nvSpPr>
        <p:spPr>
          <a:xfrm>
            <a:off x="5567775" y="207607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B4D5379B-62C3-48AE-AE55-B54D4AAD1A20}"/>
              </a:ext>
            </a:extLst>
          </p:cNvPr>
          <p:cNvSpPr txBox="1"/>
          <p:nvPr/>
        </p:nvSpPr>
        <p:spPr>
          <a:xfrm>
            <a:off x="5197329" y="2163510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0FA21028-909E-457F-8D09-A34B2696ACD5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7717245" y="1942045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BC60D1B0-C063-4A95-80DE-A37B2D035FA3}"/>
              </a:ext>
            </a:extLst>
          </p:cNvPr>
          <p:cNvCxnSpPr>
            <a:cxnSpLocks/>
          </p:cNvCxnSpPr>
          <p:nvPr/>
        </p:nvCxnSpPr>
        <p:spPr>
          <a:xfrm>
            <a:off x="7182545" y="1950356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81DB06A-B439-4B84-9680-B572C6CE1D29}"/>
              </a:ext>
            </a:extLst>
          </p:cNvPr>
          <p:cNvSpPr>
            <a:spLocks noChangeAspect="1"/>
          </p:cNvSpPr>
          <p:nvPr/>
        </p:nvSpPr>
        <p:spPr>
          <a:xfrm>
            <a:off x="7483420" y="181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CC0A43D-7600-40A1-9624-0E6A52AA6CA8}"/>
              </a:ext>
            </a:extLst>
          </p:cNvPr>
          <p:cNvSpPr>
            <a:spLocks noChangeAspect="1"/>
          </p:cNvSpPr>
          <p:nvPr/>
        </p:nvSpPr>
        <p:spPr>
          <a:xfrm>
            <a:off x="8169527" y="181931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19E39ADA-9457-44AA-820F-73A58EC6EAF6}"/>
              </a:ext>
            </a:extLst>
          </p:cNvPr>
          <p:cNvSpPr txBox="1"/>
          <p:nvPr/>
        </p:nvSpPr>
        <p:spPr>
          <a:xfrm>
            <a:off x="5451561" y="1745144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EAABB30B-1067-40A0-9FBD-8CE20211F9A3}"/>
              </a:ext>
            </a:extLst>
          </p:cNvPr>
          <p:cNvSpPr txBox="1"/>
          <p:nvPr/>
        </p:nvSpPr>
        <p:spPr>
          <a:xfrm>
            <a:off x="5448281" y="253608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ADAEBD6-034E-4D44-84CF-DBA870E1F05F}"/>
              </a:ext>
            </a:extLst>
          </p:cNvPr>
          <p:cNvSpPr txBox="1"/>
          <p:nvPr/>
        </p:nvSpPr>
        <p:spPr>
          <a:xfrm>
            <a:off x="7438568" y="178908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65DCD509-A297-4A2E-8E69-B6520F36EC08}"/>
              </a:ext>
            </a:extLst>
          </p:cNvPr>
          <p:cNvSpPr txBox="1"/>
          <p:nvPr/>
        </p:nvSpPr>
        <p:spPr>
          <a:xfrm>
            <a:off x="8109402" y="177117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254BD9D7-9E9C-4E5E-9D84-1FFB2B4D4F4B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388079" y="1922046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0DF55A-3129-4F74-80AB-AC5A793B9D94}"/>
              </a:ext>
            </a:extLst>
          </p:cNvPr>
          <p:cNvSpPr>
            <a:spLocks noChangeAspect="1"/>
          </p:cNvSpPr>
          <p:nvPr/>
        </p:nvSpPr>
        <p:spPr>
          <a:xfrm>
            <a:off x="8840361" y="179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C2D3B18A-D8F7-4F4D-B410-97DCBDB0974B}"/>
              </a:ext>
            </a:extLst>
          </p:cNvPr>
          <p:cNvSpPr txBox="1"/>
          <p:nvPr/>
        </p:nvSpPr>
        <p:spPr>
          <a:xfrm>
            <a:off x="8780236" y="175117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7E10A871-7FA3-446D-A67C-7FC2D36F867F}"/>
              </a:ext>
            </a:extLst>
          </p:cNvPr>
          <p:cNvSpPr txBox="1"/>
          <p:nvPr/>
        </p:nvSpPr>
        <p:spPr>
          <a:xfrm>
            <a:off x="8443496" y="1632678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8B60D4E9-1185-4D30-97C6-E31698F05B40}"/>
              </a:ext>
            </a:extLst>
          </p:cNvPr>
          <p:cNvSpPr txBox="1"/>
          <p:nvPr/>
        </p:nvSpPr>
        <p:spPr>
          <a:xfrm>
            <a:off x="7757484" y="163211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4510A483-393F-4A91-99BC-CEDCEC5C52F9}"/>
              </a:ext>
            </a:extLst>
          </p:cNvPr>
          <p:cNvSpPr txBox="1"/>
          <p:nvPr/>
        </p:nvSpPr>
        <p:spPr>
          <a:xfrm>
            <a:off x="6122395" y="173525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pic>
        <p:nvPicPr>
          <p:cNvPr id="223" name="Image 222">
            <a:extLst>
              <a:ext uri="{FF2B5EF4-FFF2-40B4-BE49-F238E27FC236}">
                <a16:creationId xmlns:a16="http://schemas.microsoft.com/office/drawing/2014/main" id="{CE2CAF41-3C86-4363-A977-BB623DF48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50214" y="2792182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6332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1020989" y="3057525"/>
            <a:ext cx="4775566" cy="3518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645724" y="3554687"/>
            <a:ext cx="1527369" cy="1652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Under Test</a:t>
            </a:r>
          </a:p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(SUT)</a:t>
            </a:r>
            <a:endParaRPr 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6201662" y="3457099"/>
            <a:ext cx="1692620" cy="1750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6420632" y="2661706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044710" y="2083281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096468" y="2145208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7044710" y="3179104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>
            <a:cxnSpLocks/>
          </p:cNvCxnSpPr>
          <p:nvPr/>
        </p:nvCxnSpPr>
        <p:spPr>
          <a:xfrm>
            <a:off x="7928588" y="3754367"/>
            <a:ext cx="1698806" cy="3378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994452" y="3527805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1100" b="1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99" y="4220357"/>
            <a:ext cx="308276" cy="39624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8048747" y="4212679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42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>
            <a:cxnSpLocks/>
          </p:cNvCxnSpPr>
          <p:nvPr/>
        </p:nvCxnSpPr>
        <p:spPr>
          <a:xfrm flipH="1">
            <a:off x="7917169" y="4121100"/>
            <a:ext cx="1710225" cy="2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8048747" y="3903182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41 time</a:t>
            </a:r>
            <a:endParaRPr lang="fr-FR" sz="11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8133348" y="4565868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Quiescence? @ 60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10" idx="3"/>
            <a:endCxn id="66" idx="1"/>
          </p:cNvCxnSpPr>
          <p:nvPr/>
        </p:nvCxnSpPr>
        <p:spPr>
          <a:xfrm flipV="1">
            <a:off x="1484870" y="4692010"/>
            <a:ext cx="1701512" cy="3348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endCxn id="68" idx="0"/>
          </p:cNvCxnSpPr>
          <p:nvPr/>
        </p:nvCxnSpPr>
        <p:spPr>
          <a:xfrm>
            <a:off x="3427750" y="4865850"/>
            <a:ext cx="843623" cy="1038930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3517578" y="4692010"/>
            <a:ext cx="1122002" cy="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1598898" y="3124034"/>
            <a:ext cx="1879649" cy="152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3624490" y="3747282"/>
            <a:ext cx="2507725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4050768" y="4865850"/>
            <a:ext cx="1845919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6807501" y="4212898"/>
            <a:ext cx="14602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sz="1050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1718877" y="5076938"/>
            <a:ext cx="1896483" cy="993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6894459" y="4538600"/>
            <a:ext cx="861626" cy="369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6292616" y="3658610"/>
            <a:ext cx="1504188" cy="474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stCxn id="19" idx="2"/>
            <a:endCxn id="147" idx="0"/>
          </p:cNvCxnSpPr>
          <p:nvPr/>
        </p:nvCxnSpPr>
        <p:spPr>
          <a:xfrm flipH="1">
            <a:off x="7044710" y="5207554"/>
            <a:ext cx="3262" cy="308939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6096468" y="5516493"/>
            <a:ext cx="189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</a:t>
            </a:r>
          </a:p>
          <a:p>
            <a:pPr algn="ctr"/>
            <a:r>
              <a:rPr lang="fr-FR" sz="105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sz="10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4826271" y="4950517"/>
            <a:ext cx="4502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instrumentation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6DA0D5-EEA6-45E4-9CEE-17FA1CF5CD4A}"/>
              </a:ext>
            </a:extLst>
          </p:cNvPr>
          <p:cNvCxnSpPr>
            <a:cxnSpLocks/>
          </p:cNvCxnSpPr>
          <p:nvPr/>
        </p:nvCxnSpPr>
        <p:spPr>
          <a:xfrm flipH="1" flipV="1">
            <a:off x="5821000" y="3068806"/>
            <a:ext cx="445167" cy="56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BFD791-E680-4145-A871-7BED1363DF1D}"/>
              </a:ext>
            </a:extLst>
          </p:cNvPr>
          <p:cNvCxnSpPr>
            <a:cxnSpLocks/>
          </p:cNvCxnSpPr>
          <p:nvPr/>
        </p:nvCxnSpPr>
        <p:spPr>
          <a:xfrm flipH="1">
            <a:off x="5828230" y="4154381"/>
            <a:ext cx="456281" cy="2370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81AC96-A9B4-4BB4-8FCD-612DFDD9569D}"/>
              </a:ext>
            </a:extLst>
          </p:cNvPr>
          <p:cNvSpPr/>
          <p:nvPr/>
        </p:nvSpPr>
        <p:spPr>
          <a:xfrm>
            <a:off x="1153674" y="4521517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D74ABE-8EE9-423A-B1AA-6E84C2A85EB3}"/>
              </a:ext>
            </a:extLst>
          </p:cNvPr>
          <p:cNvSpPr/>
          <p:nvPr/>
        </p:nvSpPr>
        <p:spPr>
          <a:xfrm>
            <a:off x="3186382" y="4518169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989C04-DAF6-40CE-91F1-E477960B8A52}"/>
              </a:ext>
            </a:extLst>
          </p:cNvPr>
          <p:cNvSpPr/>
          <p:nvPr/>
        </p:nvSpPr>
        <p:spPr>
          <a:xfrm>
            <a:off x="4639580" y="4518169"/>
            <a:ext cx="566365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D45FCF-58E3-4942-A7A0-C0CD92244C25}"/>
              </a:ext>
            </a:extLst>
          </p:cNvPr>
          <p:cNvSpPr/>
          <p:nvPr/>
        </p:nvSpPr>
        <p:spPr>
          <a:xfrm>
            <a:off x="3909888" y="5904780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FAILout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3B411CA-297B-4EDD-9E29-06A6AA86EF7C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351980" y="4865850"/>
            <a:ext cx="0" cy="103657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F2C10-72A4-4B9F-8801-E27C3855A660}"/>
              </a:ext>
            </a:extLst>
          </p:cNvPr>
          <p:cNvSpPr/>
          <p:nvPr/>
        </p:nvSpPr>
        <p:spPr>
          <a:xfrm>
            <a:off x="2990495" y="5902423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FAILdur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AF39A3C-1426-4E8B-A49D-04408A482135}"/>
              </a:ext>
            </a:extLst>
          </p:cNvPr>
          <p:cNvSpPr>
            <a:spLocks noChangeAspect="1"/>
          </p:cNvSpPr>
          <p:nvPr/>
        </p:nvSpPr>
        <p:spPr>
          <a:xfrm>
            <a:off x="1426640" y="3724031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192D3D7-80CE-4597-A4F9-B96D407190E3}"/>
              </a:ext>
            </a:extLst>
          </p:cNvPr>
          <p:cNvSpPr>
            <a:spLocks noChangeAspect="1"/>
          </p:cNvSpPr>
          <p:nvPr/>
        </p:nvSpPr>
        <p:spPr>
          <a:xfrm>
            <a:off x="3447029" y="4099210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E2DFAD1-D22C-437E-B7DF-9E18CFCCA9E8}"/>
              </a:ext>
            </a:extLst>
          </p:cNvPr>
          <p:cNvSpPr>
            <a:spLocks noChangeAspect="1"/>
          </p:cNvSpPr>
          <p:nvPr/>
        </p:nvSpPr>
        <p:spPr>
          <a:xfrm>
            <a:off x="3888527" y="5185860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9FB9B00-42D1-4EFF-B138-97B820FFECB8}"/>
              </a:ext>
            </a:extLst>
          </p:cNvPr>
          <p:cNvSpPr>
            <a:spLocks noChangeAspect="1"/>
          </p:cNvSpPr>
          <p:nvPr/>
        </p:nvSpPr>
        <p:spPr>
          <a:xfrm>
            <a:off x="1521666" y="5516493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0962069-A425-4CD8-9D7F-E542821BB576}"/>
              </a:ext>
            </a:extLst>
          </p:cNvPr>
          <p:cNvSpPr>
            <a:spLocks noChangeAspect="1"/>
          </p:cNvSpPr>
          <p:nvPr/>
        </p:nvSpPr>
        <p:spPr>
          <a:xfrm>
            <a:off x="8103203" y="3522922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E6225F2D-D40E-43BB-8678-FFDCCC17D71C}"/>
              </a:ext>
            </a:extLst>
          </p:cNvPr>
          <p:cNvSpPr>
            <a:spLocks noChangeAspect="1"/>
          </p:cNvSpPr>
          <p:nvPr/>
        </p:nvSpPr>
        <p:spPr>
          <a:xfrm>
            <a:off x="8103203" y="389318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CFB00E7-1DCF-4359-9B31-1064F9B8E32A}"/>
              </a:ext>
            </a:extLst>
          </p:cNvPr>
          <p:cNvSpPr>
            <a:spLocks noChangeAspect="1"/>
          </p:cNvSpPr>
          <p:nvPr/>
        </p:nvSpPr>
        <p:spPr>
          <a:xfrm>
            <a:off x="8113198" y="421267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46C8052B-7233-4CF0-9923-F8195D52E692}"/>
              </a:ext>
            </a:extLst>
          </p:cNvPr>
          <p:cNvSpPr>
            <a:spLocks noChangeAspect="1"/>
          </p:cNvSpPr>
          <p:nvPr/>
        </p:nvSpPr>
        <p:spPr>
          <a:xfrm>
            <a:off x="8124858" y="4552265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32C33121-7DE8-4478-8D33-1DD38D4F29D7}"/>
              </a:ext>
            </a:extLst>
          </p:cNvPr>
          <p:cNvSpPr txBox="1"/>
          <p:nvPr/>
        </p:nvSpPr>
        <p:spPr>
          <a:xfrm>
            <a:off x="4944712" y="1209139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05BF8D-CD32-4D91-867F-15FB1EC9643B}"/>
              </a:ext>
            </a:extLst>
          </p:cNvPr>
          <p:cNvSpPr/>
          <p:nvPr/>
        </p:nvSpPr>
        <p:spPr>
          <a:xfrm>
            <a:off x="7586275" y="1142038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B5DE882E-4AB9-4B74-8DC3-5B6C9603C6D3}"/>
              </a:ext>
            </a:extLst>
          </p:cNvPr>
          <p:cNvCxnSpPr>
            <a:cxnSpLocks/>
          </p:cNvCxnSpPr>
          <p:nvPr/>
        </p:nvCxnSpPr>
        <p:spPr>
          <a:xfrm flipH="1">
            <a:off x="7913658" y="4437911"/>
            <a:ext cx="1713736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0FC83659-A076-4178-BC65-469F13F92C8B}"/>
              </a:ext>
            </a:extLst>
          </p:cNvPr>
          <p:cNvCxnSpPr>
            <a:cxnSpLocks/>
          </p:cNvCxnSpPr>
          <p:nvPr/>
        </p:nvCxnSpPr>
        <p:spPr>
          <a:xfrm flipH="1">
            <a:off x="7934306" y="4806661"/>
            <a:ext cx="1693088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C7CC2666-5C65-4B3F-9C0C-14C53D9F6BF8}"/>
              </a:ext>
            </a:extLst>
          </p:cNvPr>
          <p:cNvCxnSpPr>
            <a:cxnSpLocks/>
          </p:cNvCxnSpPr>
          <p:nvPr/>
        </p:nvCxnSpPr>
        <p:spPr>
          <a:xfrm>
            <a:off x="6543805" y="6234386"/>
            <a:ext cx="966158" cy="0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D83CB904-060D-4D24-A941-7773119EF09F}"/>
              </a:ext>
            </a:extLst>
          </p:cNvPr>
          <p:cNvCxnSpPr>
            <a:cxnSpLocks/>
          </p:cNvCxnSpPr>
          <p:nvPr/>
        </p:nvCxnSpPr>
        <p:spPr>
          <a:xfrm flipH="1" flipV="1">
            <a:off x="6543805" y="6486845"/>
            <a:ext cx="942975" cy="982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067AF11-064D-497A-87E5-108C136B147E}"/>
              </a:ext>
            </a:extLst>
          </p:cNvPr>
          <p:cNvSpPr txBox="1"/>
          <p:nvPr/>
        </p:nvSpPr>
        <p:spPr>
          <a:xfrm>
            <a:off x="6591491" y="6281910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3C2787D-D6B4-4056-A08B-F3DC02483E7E}"/>
              </a:ext>
            </a:extLst>
          </p:cNvPr>
          <p:cNvSpPr txBox="1"/>
          <p:nvPr/>
        </p:nvSpPr>
        <p:spPr>
          <a:xfrm>
            <a:off x="6514152" y="6023321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Stimulation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729DB8F9-4D0B-42CD-BFBB-46E8DBD742D0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5642652" y="1919794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1E00E2BD-9BF6-4C5F-A438-27093DAC2D04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 flipV="1">
            <a:off x="5759564" y="1797061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D40E865C-E50B-413D-A83E-83A93D014F45}"/>
              </a:ext>
            </a:extLst>
          </p:cNvPr>
          <p:cNvSpPr/>
          <p:nvPr/>
        </p:nvSpPr>
        <p:spPr>
          <a:xfrm>
            <a:off x="5525739" y="1948580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2" name="Forme libre : forme 191">
            <a:extLst>
              <a:ext uri="{FF2B5EF4-FFF2-40B4-BE49-F238E27FC236}">
                <a16:creationId xmlns:a16="http://schemas.microsoft.com/office/drawing/2014/main" id="{B1B069E1-1808-413D-8B26-F8701C52E67B}"/>
              </a:ext>
            </a:extLst>
          </p:cNvPr>
          <p:cNvSpPr/>
          <p:nvPr/>
        </p:nvSpPr>
        <p:spPr>
          <a:xfrm>
            <a:off x="5203774" y="1943817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004E053E-AA49-4B00-AC17-83439100773E}"/>
              </a:ext>
            </a:extLst>
          </p:cNvPr>
          <p:cNvCxnSpPr>
            <a:cxnSpLocks/>
          </p:cNvCxnSpPr>
          <p:nvPr/>
        </p:nvCxnSpPr>
        <p:spPr>
          <a:xfrm>
            <a:off x="5224864" y="1805372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F909DF-2175-4752-A8AB-F6C980C2F1C5}"/>
              </a:ext>
            </a:extLst>
          </p:cNvPr>
          <p:cNvSpPr>
            <a:spLocks noChangeAspect="1"/>
          </p:cNvSpPr>
          <p:nvPr/>
        </p:nvSpPr>
        <p:spPr>
          <a:xfrm>
            <a:off x="5525739" y="1674329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541058C-A8ED-4B9F-8175-CD39F38C24F5}"/>
              </a:ext>
            </a:extLst>
          </p:cNvPr>
          <p:cNvSpPr>
            <a:spLocks noChangeAspect="1"/>
          </p:cNvSpPr>
          <p:nvPr/>
        </p:nvSpPr>
        <p:spPr>
          <a:xfrm>
            <a:off x="5532549" y="247630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0777094-1A0A-4009-8459-C371BDE9F0D5}"/>
              </a:ext>
            </a:extLst>
          </p:cNvPr>
          <p:cNvSpPr>
            <a:spLocks noChangeAspect="1"/>
          </p:cNvSpPr>
          <p:nvPr/>
        </p:nvSpPr>
        <p:spPr>
          <a:xfrm>
            <a:off x="6211846" y="1674328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988092A5-6B0B-4A1C-9F1A-E6BB21CC02CF}"/>
              </a:ext>
            </a:extLst>
          </p:cNvPr>
          <p:cNvSpPr txBox="1"/>
          <p:nvPr/>
        </p:nvSpPr>
        <p:spPr>
          <a:xfrm>
            <a:off x="5604581" y="198361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5C14EA8-5AC9-4DB2-BA4C-B41F73AEE52E}"/>
              </a:ext>
            </a:extLst>
          </p:cNvPr>
          <p:cNvSpPr txBox="1"/>
          <p:nvPr/>
        </p:nvSpPr>
        <p:spPr>
          <a:xfrm>
            <a:off x="5234135" y="2071054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8ED8DF37-BB2F-4F7B-9654-0B88E82A437D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 flipV="1">
            <a:off x="7754051" y="1849589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79437D39-7FA5-4C8D-B117-E22EFC205B9F}"/>
              </a:ext>
            </a:extLst>
          </p:cNvPr>
          <p:cNvCxnSpPr>
            <a:cxnSpLocks/>
          </p:cNvCxnSpPr>
          <p:nvPr/>
        </p:nvCxnSpPr>
        <p:spPr>
          <a:xfrm>
            <a:off x="7219351" y="1857900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ACDBAF7-4952-42A3-A19D-75510005F88D}"/>
              </a:ext>
            </a:extLst>
          </p:cNvPr>
          <p:cNvSpPr>
            <a:spLocks noChangeAspect="1"/>
          </p:cNvSpPr>
          <p:nvPr/>
        </p:nvSpPr>
        <p:spPr>
          <a:xfrm>
            <a:off x="7520226" y="172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C2C5A3D-CBB1-4EF7-96F4-B53CF8AF144D}"/>
              </a:ext>
            </a:extLst>
          </p:cNvPr>
          <p:cNvSpPr>
            <a:spLocks noChangeAspect="1"/>
          </p:cNvSpPr>
          <p:nvPr/>
        </p:nvSpPr>
        <p:spPr>
          <a:xfrm>
            <a:off x="8206333" y="1726856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860A7122-4BC3-40F4-BDCF-E255F892D786}"/>
              </a:ext>
            </a:extLst>
          </p:cNvPr>
          <p:cNvSpPr txBox="1"/>
          <p:nvPr/>
        </p:nvSpPr>
        <p:spPr>
          <a:xfrm>
            <a:off x="5488367" y="1652688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90B492F4-60FB-464A-A844-ED91CDA430E0}"/>
              </a:ext>
            </a:extLst>
          </p:cNvPr>
          <p:cNvSpPr txBox="1"/>
          <p:nvPr/>
        </p:nvSpPr>
        <p:spPr>
          <a:xfrm>
            <a:off x="5485087" y="244362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E754E84-91FC-4FA4-AE39-C7888EFE75E6}"/>
              </a:ext>
            </a:extLst>
          </p:cNvPr>
          <p:cNvSpPr txBox="1"/>
          <p:nvPr/>
        </p:nvSpPr>
        <p:spPr>
          <a:xfrm>
            <a:off x="7475374" y="169663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B8DAAFA5-8121-46F1-B572-196B66591F96}"/>
              </a:ext>
            </a:extLst>
          </p:cNvPr>
          <p:cNvSpPr txBox="1"/>
          <p:nvPr/>
        </p:nvSpPr>
        <p:spPr>
          <a:xfrm>
            <a:off x="8146208" y="1678722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07B5198A-D22E-4DD7-B21D-9DBDD82F51F8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8424885" y="1829590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B1E9C5-EDA8-49CA-84C6-033D850725DA}"/>
              </a:ext>
            </a:extLst>
          </p:cNvPr>
          <p:cNvSpPr>
            <a:spLocks noChangeAspect="1"/>
          </p:cNvSpPr>
          <p:nvPr/>
        </p:nvSpPr>
        <p:spPr>
          <a:xfrm>
            <a:off x="8877167" y="170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A2CC4895-749C-4D1E-84C1-C1C9253909F6}"/>
              </a:ext>
            </a:extLst>
          </p:cNvPr>
          <p:cNvSpPr txBox="1"/>
          <p:nvPr/>
        </p:nvSpPr>
        <p:spPr>
          <a:xfrm>
            <a:off x="8817042" y="165872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6748D1A8-AED2-4569-B755-BA3242F3B6A9}"/>
              </a:ext>
            </a:extLst>
          </p:cNvPr>
          <p:cNvSpPr txBox="1"/>
          <p:nvPr/>
        </p:nvSpPr>
        <p:spPr>
          <a:xfrm>
            <a:off x="8480302" y="1540222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1434E6B-3B4B-459E-80BB-801DD940EA4E}"/>
              </a:ext>
            </a:extLst>
          </p:cNvPr>
          <p:cNvSpPr txBox="1"/>
          <p:nvPr/>
        </p:nvSpPr>
        <p:spPr>
          <a:xfrm>
            <a:off x="7794290" y="153965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EA0641A-6C56-4AB8-B90E-EF102E728C62}"/>
              </a:ext>
            </a:extLst>
          </p:cNvPr>
          <p:cNvSpPr txBox="1"/>
          <p:nvPr/>
        </p:nvSpPr>
        <p:spPr>
          <a:xfrm>
            <a:off x="6159201" y="164279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C3DD1A38-E51B-4063-AAF5-ADDA87B9C5E0}"/>
              </a:ext>
            </a:extLst>
          </p:cNvPr>
          <p:cNvCxnSpPr>
            <a:cxnSpLocks/>
          </p:cNvCxnSpPr>
          <p:nvPr/>
        </p:nvCxnSpPr>
        <p:spPr>
          <a:xfrm flipH="1" flipV="1">
            <a:off x="3364764" y="426572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BDCE29AD-3D82-460F-BAE9-7A28D128497A}"/>
              </a:ext>
            </a:extLst>
          </p:cNvPr>
          <p:cNvCxnSpPr>
            <a:cxnSpLocks/>
          </p:cNvCxnSpPr>
          <p:nvPr/>
        </p:nvCxnSpPr>
        <p:spPr>
          <a:xfrm flipV="1">
            <a:off x="1318062" y="4283651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50E066A2-C5AC-4044-BA8C-DD53BFBB65B8}"/>
              </a:ext>
            </a:extLst>
          </p:cNvPr>
          <p:cNvCxnSpPr>
            <a:cxnSpLocks/>
          </p:cNvCxnSpPr>
          <p:nvPr/>
        </p:nvCxnSpPr>
        <p:spPr>
          <a:xfrm flipH="1">
            <a:off x="1327364" y="4865850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 221">
            <a:extLst>
              <a:ext uri="{FF2B5EF4-FFF2-40B4-BE49-F238E27FC236}">
                <a16:creationId xmlns:a16="http://schemas.microsoft.com/office/drawing/2014/main" id="{41154511-5C08-427A-92AE-420D73168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99509" y="2715166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407207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-2591054" y="2123186"/>
            <a:ext cx="6894637" cy="464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44979-F45A-4E26-85EC-87E8F4DDD769}"/>
              </a:ext>
            </a:extLst>
          </p:cNvPr>
          <p:cNvSpPr/>
          <p:nvPr/>
        </p:nvSpPr>
        <p:spPr>
          <a:xfrm>
            <a:off x="4088663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817705" y="3220005"/>
            <a:ext cx="2181956" cy="2361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A4F5BE-9E20-4E3C-A01B-483447BC7EBD}"/>
              </a:ext>
            </a:extLst>
          </p:cNvPr>
          <p:cNvSpPr/>
          <p:nvPr/>
        </p:nvSpPr>
        <p:spPr>
          <a:xfrm>
            <a:off x="6523627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4986072" y="3220005"/>
            <a:ext cx="2418029" cy="2361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5298886" y="1944317"/>
            <a:ext cx="1783080" cy="73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6190426" y="1215883"/>
            <a:ext cx="1407621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163083" y="1215883"/>
            <a:ext cx="1027343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6190426" y="2683457"/>
            <a:ext cx="0" cy="685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/>
          <p:nvPr/>
        </p:nvCxnSpPr>
        <p:spPr>
          <a:xfrm>
            <a:off x="7453109" y="3505262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303373" y="310606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2000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82" y="4170962"/>
            <a:ext cx="440394" cy="566057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0DA3B3A-39F7-4676-A091-2F89767FF7F4}"/>
              </a:ext>
            </a:extLst>
          </p:cNvPr>
          <p:cNvCxnSpPr/>
          <p:nvPr/>
        </p:nvCxnSpPr>
        <p:spPr>
          <a:xfrm>
            <a:off x="7392084" y="4469668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7334345" y="4076711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/>
          <p:nvPr/>
        </p:nvCxnSpPr>
        <p:spPr>
          <a:xfrm>
            <a:off x="7392084" y="3952834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7334345" y="3559877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9EBEFA5-173B-40C4-ABCF-DEA3DE2BE4DE}"/>
              </a:ext>
            </a:extLst>
          </p:cNvPr>
          <p:cNvCxnSpPr/>
          <p:nvPr/>
        </p:nvCxnSpPr>
        <p:spPr>
          <a:xfrm>
            <a:off x="7403920" y="4995310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7346181" y="460235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A1ED3C-81F7-45BC-A7E3-105BFF6653E0}"/>
              </a:ext>
            </a:extLst>
          </p:cNvPr>
          <p:cNvSpPr/>
          <p:nvPr/>
        </p:nvSpPr>
        <p:spPr>
          <a:xfrm>
            <a:off x="2733133" y="3955464"/>
            <a:ext cx="615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-1144319" y="4091135"/>
            <a:ext cx="19072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A5CFA824-9A6A-457A-A1AE-A2B557550D73}"/>
              </a:ext>
            </a:extLst>
          </p:cNvPr>
          <p:cNvSpPr/>
          <p:nvPr/>
        </p:nvSpPr>
        <p:spPr bwMode="auto">
          <a:xfrm>
            <a:off x="-16221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5E68626-2A49-4669-BC3B-841CBD620AC2}"/>
              </a:ext>
            </a:extLst>
          </p:cNvPr>
          <p:cNvSpPr/>
          <p:nvPr/>
        </p:nvSpPr>
        <p:spPr bwMode="auto">
          <a:xfrm>
            <a:off x="7628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28A17DE-1359-4DBB-8F6F-98C11F48041A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-1383258" y="4339478"/>
            <a:ext cx="1" cy="44150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0380D46-A424-441E-BC25-C1EC26863D25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-1383257" y="3502185"/>
            <a:ext cx="396622" cy="340606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stCxn id="80" idx="5"/>
            <a:endCxn id="87" idx="1"/>
          </p:cNvCxnSpPr>
          <p:nvPr/>
        </p:nvCxnSpPr>
        <p:spPr>
          <a:xfrm>
            <a:off x="1170790" y="4266740"/>
            <a:ext cx="1062944" cy="13906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80" idx="6"/>
            <a:endCxn id="75" idx="1"/>
          </p:cNvCxnSpPr>
          <p:nvPr/>
        </p:nvCxnSpPr>
        <p:spPr>
          <a:xfrm>
            <a:off x="1240773" y="4091135"/>
            <a:ext cx="1492360" cy="182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073DF1-9503-4080-8D80-F8C979FBE757}"/>
              </a:ext>
            </a:extLst>
          </p:cNvPr>
          <p:cNvSpPr/>
          <p:nvPr/>
        </p:nvSpPr>
        <p:spPr>
          <a:xfrm>
            <a:off x="2233734" y="5503509"/>
            <a:ext cx="88947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FAILout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-973504" y="2607892"/>
            <a:ext cx="24482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1464042" y="3189986"/>
            <a:ext cx="3582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2018080" y="4537094"/>
            <a:ext cx="2479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5851556" y="4160306"/>
            <a:ext cx="208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dirty="0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99B26CFA-0E8F-4677-B8C6-FE779A6F12D0}"/>
              </a:ext>
            </a:extLst>
          </p:cNvPr>
          <p:cNvCxnSpPr>
            <a:cxnSpLocks/>
            <a:stCxn id="80" idx="4"/>
            <a:endCxn id="105" idx="0"/>
          </p:cNvCxnSpPr>
          <p:nvPr/>
        </p:nvCxnSpPr>
        <p:spPr>
          <a:xfrm>
            <a:off x="1001835" y="4339478"/>
            <a:ext cx="8460" cy="164920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7AC93BC-6827-4FF8-84BB-7CFDD0D1AC2F}"/>
              </a:ext>
            </a:extLst>
          </p:cNvPr>
          <p:cNvSpPr/>
          <p:nvPr/>
        </p:nvSpPr>
        <p:spPr>
          <a:xfrm>
            <a:off x="550329" y="5988681"/>
            <a:ext cx="91993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FAILdur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9BCD748-51A9-4121-BE80-B0C859426F47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001835" y="3536433"/>
            <a:ext cx="349008" cy="306358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-1365223" y="5051499"/>
            <a:ext cx="2709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3EEC791C-F08F-4D9C-B716-F3ACDC888FCF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-1214302" y="4266740"/>
            <a:ext cx="263574" cy="3608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5975782" y="4625594"/>
            <a:ext cx="1230895" cy="52742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5116006" y="3368466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6305275" y="5595024"/>
            <a:ext cx="1" cy="23446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4950644" y="5829486"/>
            <a:ext cx="27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Verdict</a:t>
            </a:r>
          </a:p>
          <a:p>
            <a:pPr algn="ctr"/>
            <a:r>
              <a:rPr lang="fr-FR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3021228" y="5214047"/>
            <a:ext cx="643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Test instrumentation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A169FB8B-26A3-4F69-BE8B-98B0CB4D5D95}"/>
              </a:ext>
            </a:extLst>
          </p:cNvPr>
          <p:cNvSpPr txBox="1"/>
          <p:nvPr/>
        </p:nvSpPr>
        <p:spPr>
          <a:xfrm>
            <a:off x="-2779008" y="2191206"/>
            <a:ext cx="1831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43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391274-1EAB-47A7-8376-568E3FE7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0" y="688610"/>
            <a:ext cx="10187299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1A3894A0-D89F-4547-A63F-49313F73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77" y="1315785"/>
            <a:ext cx="4310246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1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37464</TotalTime>
  <Words>549</Words>
  <Application>Microsoft Office PowerPoint</Application>
  <PresentationFormat>Grand écran</PresentationFormat>
  <Paragraphs>123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89</cp:revision>
  <cp:lastPrinted>2025-10-29T11:55:09Z</cp:lastPrinted>
  <dcterms:created xsi:type="dcterms:W3CDTF">2025-09-26T15:09:44Z</dcterms:created>
  <dcterms:modified xsi:type="dcterms:W3CDTF">2025-10-29T11:56:07Z</dcterms:modified>
</cp:coreProperties>
</file>