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82" r:id="rId3"/>
    <p:sldId id="284" r:id="rId4"/>
    <p:sldId id="291" r:id="rId5"/>
    <p:sldId id="293" r:id="rId6"/>
    <p:sldId id="295" r:id="rId7"/>
    <p:sldId id="269" r:id="rId8"/>
    <p:sldId id="296" r:id="rId9"/>
    <p:sldId id="297" r:id="rId10"/>
    <p:sldId id="298" r:id="rId11"/>
    <p:sldId id="299" r:id="rId12"/>
    <p:sldId id="300" r:id="rId13"/>
    <p:sldId id="301" r:id="rId14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16"/>
    </p:embeddedFont>
    <p:embeddedFont>
      <p:font typeface="Cambria Math" panose="02040503050406030204" pitchFamily="18" charset="0"/>
      <p:regular r:id="rId17"/>
    </p:embeddedFont>
    <p:embeddedFont>
      <p:font typeface="Manjari" panose="020B0604020202020204" charset="0"/>
      <p:regular r:id="rId18"/>
      <p:bold r:id="rId19"/>
    </p:embeddedFont>
    <p:embeddedFont>
      <p:font typeface="Sigmar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FFA644-5167-4C71-98BF-5219AE4310E5}">
  <a:tblStyle styleId="{58FFA644-5167-4C71-98BF-5219AE4310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8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1a10a689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1a10a689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18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1a10a689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1a10a689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991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1a10a689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1a10a689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57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1a10a689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1a10a689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1a10a6899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1a10a6899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11a10a689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111a10a689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111a10a6899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111a10a6899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6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111a10a6899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111a10a6899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16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1a10a689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11a10a689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97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1a10a689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1a10a689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1a10a689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1a10a689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74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1a10a689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1a10a689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5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92375" y="1026700"/>
            <a:ext cx="3836400" cy="26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69900" y="37073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mar One"/>
              <a:buNone/>
              <a:defRPr sz="350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 rot="10800000" flipH="1">
            <a:off x="48" y="4608575"/>
            <a:ext cx="9143999" cy="542225"/>
            <a:chOff x="3934350" y="1507525"/>
            <a:chExt cx="1501675" cy="98829"/>
          </a:xfrm>
        </p:grpSpPr>
        <p:sp>
          <p:nvSpPr>
            <p:cNvPr id="132" name="Google Shape;132;p26"/>
            <p:cNvSpPr/>
            <p:nvPr/>
          </p:nvSpPr>
          <p:spPr>
            <a:xfrm>
              <a:off x="4023875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4101975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4180050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1" y="1"/>
                  </a:moveTo>
                  <a:lnTo>
                    <a:pt x="1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4258650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4336750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4414825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1" y="1"/>
                  </a:moveTo>
                  <a:lnTo>
                    <a:pt x="1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4492925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1" y="1"/>
                  </a:moveTo>
                  <a:lnTo>
                    <a:pt x="1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4571025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4649600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1" y="1"/>
                  </a:moveTo>
                  <a:lnTo>
                    <a:pt x="1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4727700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1" y="1"/>
                  </a:moveTo>
                  <a:lnTo>
                    <a:pt x="1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4805800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4883900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4961975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1" y="1"/>
                  </a:moveTo>
                  <a:lnTo>
                    <a:pt x="1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5040575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5118675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5196750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1" y="1"/>
                  </a:moveTo>
                  <a:lnTo>
                    <a:pt x="1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5274850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5352950" y="1507525"/>
              <a:ext cx="25" cy="97525"/>
            </a:xfrm>
            <a:custGeom>
              <a:avLst/>
              <a:gdLst/>
              <a:ahLst/>
              <a:cxnLst/>
              <a:rect l="l" t="t" r="r" b="b"/>
              <a:pathLst>
                <a:path w="1" h="3901" fill="none" extrusionOk="0">
                  <a:moveTo>
                    <a:pt x="0" y="1"/>
                  </a:moveTo>
                  <a:lnTo>
                    <a:pt x="0" y="390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934350" y="1606329"/>
              <a:ext cx="1501675" cy="25"/>
            </a:xfrm>
            <a:custGeom>
              <a:avLst/>
              <a:gdLst/>
              <a:ahLst/>
              <a:cxnLst/>
              <a:rect l="l" t="t" r="r" b="b"/>
              <a:pathLst>
                <a:path w="60067" h="1" fill="none" extrusionOk="0">
                  <a:moveTo>
                    <a:pt x="0" y="1"/>
                  </a:moveTo>
                  <a:lnTo>
                    <a:pt x="60067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6"/>
          <p:cNvSpPr/>
          <p:nvPr/>
        </p:nvSpPr>
        <p:spPr>
          <a:xfrm>
            <a:off x="1358075" y="25"/>
            <a:ext cx="1386801" cy="2160905"/>
          </a:xfrm>
          <a:custGeom>
            <a:avLst/>
            <a:gdLst/>
            <a:ahLst/>
            <a:cxnLst/>
            <a:rect l="l" t="t" r="r" b="b"/>
            <a:pathLst>
              <a:path w="30656" h="47768" extrusionOk="0">
                <a:moveTo>
                  <a:pt x="0" y="0"/>
                </a:moveTo>
                <a:lnTo>
                  <a:pt x="0" y="32457"/>
                </a:lnTo>
                <a:cubicBezTo>
                  <a:pt x="0" y="40896"/>
                  <a:pt x="6838" y="47768"/>
                  <a:pt x="15311" y="47768"/>
                </a:cubicBezTo>
                <a:lnTo>
                  <a:pt x="15344" y="47768"/>
                </a:lnTo>
                <a:cubicBezTo>
                  <a:pt x="23784" y="47768"/>
                  <a:pt x="30655" y="40929"/>
                  <a:pt x="30655" y="32457"/>
                </a:cubicBezTo>
                <a:lnTo>
                  <a:pt x="30655" y="0"/>
                </a:lnTo>
                <a:lnTo>
                  <a:pt x="28587" y="0"/>
                </a:lnTo>
                <a:lnTo>
                  <a:pt x="28587" y="32457"/>
                </a:lnTo>
                <a:cubicBezTo>
                  <a:pt x="28587" y="39762"/>
                  <a:pt x="22650" y="45699"/>
                  <a:pt x="15344" y="45699"/>
                </a:cubicBezTo>
                <a:lnTo>
                  <a:pt x="15311" y="45699"/>
                </a:lnTo>
                <a:cubicBezTo>
                  <a:pt x="8006" y="45699"/>
                  <a:pt x="2102" y="39762"/>
                  <a:pt x="2102" y="32457"/>
                </a:cubicBezTo>
                <a:lnTo>
                  <a:pt x="21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/>
          <p:nvPr/>
        </p:nvSpPr>
        <p:spPr>
          <a:xfrm flipH="1">
            <a:off x="-404301" y="3154522"/>
            <a:ext cx="2614011" cy="1988981"/>
          </a:xfrm>
          <a:custGeom>
            <a:avLst/>
            <a:gdLst/>
            <a:ahLst/>
            <a:cxnLst/>
            <a:rect l="l" t="t" r="r" b="b"/>
            <a:pathLst>
              <a:path w="32224" h="24519" extrusionOk="0">
                <a:moveTo>
                  <a:pt x="17680" y="1"/>
                </a:moveTo>
                <a:cubicBezTo>
                  <a:pt x="7939" y="1"/>
                  <a:pt x="0" y="7907"/>
                  <a:pt x="0" y="17680"/>
                </a:cubicBezTo>
                <a:cubicBezTo>
                  <a:pt x="0" y="20082"/>
                  <a:pt x="501" y="22417"/>
                  <a:pt x="1368" y="24518"/>
                </a:cubicBezTo>
                <a:lnTo>
                  <a:pt x="32224" y="24518"/>
                </a:lnTo>
                <a:lnTo>
                  <a:pt x="32224" y="7640"/>
                </a:lnTo>
                <a:cubicBezTo>
                  <a:pt x="29021" y="3003"/>
                  <a:pt x="23717" y="1"/>
                  <a:pt x="1768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6"/>
          <p:cNvGrpSpPr/>
          <p:nvPr/>
        </p:nvGrpSpPr>
        <p:grpSpPr>
          <a:xfrm>
            <a:off x="6817513" y="445019"/>
            <a:ext cx="1877104" cy="418973"/>
            <a:chOff x="2240950" y="3018425"/>
            <a:chExt cx="231850" cy="51750"/>
          </a:xfrm>
        </p:grpSpPr>
        <p:sp>
          <p:nvSpPr>
            <p:cNvPr id="154" name="Google Shape;154;p26"/>
            <p:cNvSpPr/>
            <p:nvPr/>
          </p:nvSpPr>
          <p:spPr>
            <a:xfrm>
              <a:off x="2240950" y="3018425"/>
              <a:ext cx="52550" cy="51750"/>
            </a:xfrm>
            <a:custGeom>
              <a:avLst/>
              <a:gdLst/>
              <a:ahLst/>
              <a:cxnLst/>
              <a:rect l="l" t="t" r="r" b="b"/>
              <a:pathLst>
                <a:path w="2102" h="2070" fill="none" extrusionOk="0">
                  <a:moveTo>
                    <a:pt x="2102" y="1035"/>
                  </a:moveTo>
                  <a:cubicBezTo>
                    <a:pt x="2102" y="1602"/>
                    <a:pt x="1635" y="2069"/>
                    <a:pt x="1034" y="2069"/>
                  </a:cubicBezTo>
                  <a:cubicBezTo>
                    <a:pt x="467" y="2069"/>
                    <a:pt x="0" y="1602"/>
                    <a:pt x="0" y="1035"/>
                  </a:cubicBezTo>
                  <a:cubicBezTo>
                    <a:pt x="0" y="468"/>
                    <a:pt x="467" y="1"/>
                    <a:pt x="1034" y="1"/>
                  </a:cubicBezTo>
                  <a:cubicBezTo>
                    <a:pt x="1635" y="1"/>
                    <a:pt x="2102" y="468"/>
                    <a:pt x="2102" y="10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329325" y="3018425"/>
              <a:ext cx="52575" cy="51750"/>
            </a:xfrm>
            <a:custGeom>
              <a:avLst/>
              <a:gdLst/>
              <a:ahLst/>
              <a:cxnLst/>
              <a:rect l="l" t="t" r="r" b="b"/>
              <a:pathLst>
                <a:path w="2103" h="2070" fill="none" extrusionOk="0">
                  <a:moveTo>
                    <a:pt x="2102" y="1035"/>
                  </a:moveTo>
                  <a:cubicBezTo>
                    <a:pt x="2102" y="1602"/>
                    <a:pt x="1635" y="2069"/>
                    <a:pt x="1068" y="2069"/>
                  </a:cubicBezTo>
                  <a:cubicBezTo>
                    <a:pt x="468" y="2069"/>
                    <a:pt x="1" y="1602"/>
                    <a:pt x="1" y="1035"/>
                  </a:cubicBezTo>
                  <a:cubicBezTo>
                    <a:pt x="1" y="468"/>
                    <a:pt x="468" y="1"/>
                    <a:pt x="1068" y="1"/>
                  </a:cubicBezTo>
                  <a:cubicBezTo>
                    <a:pt x="1635" y="1"/>
                    <a:pt x="2102" y="468"/>
                    <a:pt x="2102" y="10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420225" y="3018425"/>
              <a:ext cx="52575" cy="51750"/>
            </a:xfrm>
            <a:custGeom>
              <a:avLst/>
              <a:gdLst/>
              <a:ahLst/>
              <a:cxnLst/>
              <a:rect l="l" t="t" r="r" b="b"/>
              <a:pathLst>
                <a:path w="2103" h="2070" fill="none" extrusionOk="0">
                  <a:moveTo>
                    <a:pt x="2102" y="1035"/>
                  </a:moveTo>
                  <a:cubicBezTo>
                    <a:pt x="2102" y="1602"/>
                    <a:pt x="1635" y="2069"/>
                    <a:pt x="1035" y="2069"/>
                  </a:cubicBezTo>
                  <a:cubicBezTo>
                    <a:pt x="468" y="2069"/>
                    <a:pt x="1" y="1602"/>
                    <a:pt x="1" y="1035"/>
                  </a:cubicBezTo>
                  <a:cubicBezTo>
                    <a:pt x="1" y="468"/>
                    <a:pt x="468" y="1"/>
                    <a:pt x="1035" y="1"/>
                  </a:cubicBezTo>
                  <a:cubicBezTo>
                    <a:pt x="1635" y="1"/>
                    <a:pt x="2102" y="468"/>
                    <a:pt x="2102" y="10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 txBox="1">
            <a:spLocks noGrp="1"/>
          </p:cNvSpPr>
          <p:nvPr>
            <p:ph type="ctrTitle"/>
          </p:nvPr>
        </p:nvSpPr>
        <p:spPr>
          <a:xfrm>
            <a:off x="4592375" y="1026700"/>
            <a:ext cx="3836400" cy="26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“</a:t>
            </a:r>
            <a:r>
              <a:rPr lang="en-US" sz="2000" dirty="0" err="1">
                <a:solidFill>
                  <a:schemeClr val="dk1"/>
                </a:solidFill>
              </a:rPr>
              <a:t>Kluster</a:t>
            </a:r>
            <a:r>
              <a:rPr lang="en-US" sz="2000" dirty="0">
                <a:solidFill>
                  <a:schemeClr val="dk1"/>
                </a:solidFill>
              </a:rPr>
              <a:t> It! - Integrating K-Means Clustering and Club Convergence Analysis with Shiny”</a:t>
            </a: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4069900" y="37073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Bernard Banyuls</a:t>
            </a:r>
            <a:endParaRPr dirty="0"/>
          </a:p>
        </p:txBody>
      </p:sp>
      <p:grpSp>
        <p:nvGrpSpPr>
          <p:cNvPr id="159" name="Google Shape;159;p26"/>
          <p:cNvGrpSpPr/>
          <p:nvPr/>
        </p:nvGrpSpPr>
        <p:grpSpPr>
          <a:xfrm>
            <a:off x="876057" y="851172"/>
            <a:ext cx="3193850" cy="3087621"/>
            <a:chOff x="5414732" y="1052397"/>
            <a:chExt cx="3193850" cy="3087621"/>
          </a:xfrm>
        </p:grpSpPr>
        <p:grpSp>
          <p:nvGrpSpPr>
            <p:cNvPr id="160" name="Google Shape;160;p26"/>
            <p:cNvGrpSpPr/>
            <p:nvPr/>
          </p:nvGrpSpPr>
          <p:grpSpPr>
            <a:xfrm>
              <a:off x="5414732" y="1052397"/>
              <a:ext cx="3193850" cy="3087621"/>
              <a:chOff x="5710350" y="1684925"/>
              <a:chExt cx="2960833" cy="2450298"/>
            </a:xfrm>
          </p:grpSpPr>
          <p:sp>
            <p:nvSpPr>
              <p:cNvPr id="161" name="Google Shape;161;p26"/>
              <p:cNvSpPr/>
              <p:nvPr/>
            </p:nvSpPr>
            <p:spPr>
              <a:xfrm>
                <a:off x="5710359" y="1972765"/>
                <a:ext cx="2960740" cy="2162458"/>
              </a:xfrm>
              <a:custGeom>
                <a:avLst/>
                <a:gdLst/>
                <a:ahLst/>
                <a:cxnLst/>
                <a:rect l="l" t="t" r="r" b="b"/>
                <a:pathLst>
                  <a:path w="89699" h="65534" extrusionOk="0">
                    <a:moveTo>
                      <a:pt x="1" y="1"/>
                    </a:moveTo>
                    <a:lnTo>
                      <a:pt x="1" y="64591"/>
                    </a:lnTo>
                    <a:cubicBezTo>
                      <a:pt x="1" y="65138"/>
                      <a:pt x="426" y="65534"/>
                      <a:pt x="943" y="65534"/>
                    </a:cubicBezTo>
                    <a:lnTo>
                      <a:pt x="88756" y="65534"/>
                    </a:lnTo>
                    <a:cubicBezTo>
                      <a:pt x="89273" y="65534"/>
                      <a:pt x="89699" y="65138"/>
                      <a:pt x="89699" y="64591"/>
                    </a:cubicBezTo>
                    <a:lnTo>
                      <a:pt x="89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5711340" y="1972757"/>
                <a:ext cx="2959843" cy="2162458"/>
              </a:xfrm>
              <a:custGeom>
                <a:avLst/>
                <a:gdLst/>
                <a:ahLst/>
                <a:cxnLst/>
                <a:rect l="l" t="t" r="r" b="b"/>
                <a:pathLst>
                  <a:path w="89699" h="65534" fill="none" extrusionOk="0">
                    <a:moveTo>
                      <a:pt x="88756" y="65534"/>
                    </a:moveTo>
                    <a:lnTo>
                      <a:pt x="943" y="65534"/>
                    </a:lnTo>
                    <a:cubicBezTo>
                      <a:pt x="426" y="65534"/>
                      <a:pt x="1" y="65138"/>
                      <a:pt x="1" y="64591"/>
                    </a:cubicBezTo>
                    <a:lnTo>
                      <a:pt x="1" y="1"/>
                    </a:lnTo>
                    <a:lnTo>
                      <a:pt x="89699" y="1"/>
                    </a:lnTo>
                    <a:lnTo>
                      <a:pt x="89699" y="64591"/>
                    </a:lnTo>
                    <a:cubicBezTo>
                      <a:pt x="89699" y="65138"/>
                      <a:pt x="89273" y="65534"/>
                      <a:pt x="88756" y="6553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5710350" y="1684925"/>
                <a:ext cx="2960833" cy="287870"/>
              </a:xfrm>
              <a:custGeom>
                <a:avLst/>
                <a:gdLst/>
                <a:ahLst/>
                <a:cxnLst/>
                <a:rect l="l" t="t" r="r" b="b"/>
                <a:pathLst>
                  <a:path w="89729" h="8724" extrusionOk="0">
                    <a:moveTo>
                      <a:pt x="2067" y="0"/>
                    </a:moveTo>
                    <a:cubicBezTo>
                      <a:pt x="912" y="0"/>
                      <a:pt x="0" y="942"/>
                      <a:pt x="0" y="2067"/>
                    </a:cubicBezTo>
                    <a:lnTo>
                      <a:pt x="0" y="8724"/>
                    </a:lnTo>
                    <a:lnTo>
                      <a:pt x="89729" y="8724"/>
                    </a:lnTo>
                    <a:lnTo>
                      <a:pt x="89729" y="2067"/>
                    </a:lnTo>
                    <a:cubicBezTo>
                      <a:pt x="89729" y="912"/>
                      <a:pt x="88786" y="0"/>
                      <a:pt x="87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26"/>
            <p:cNvGrpSpPr/>
            <p:nvPr/>
          </p:nvGrpSpPr>
          <p:grpSpPr>
            <a:xfrm>
              <a:off x="7679855" y="1125577"/>
              <a:ext cx="829096" cy="223743"/>
              <a:chOff x="7914870" y="1735047"/>
              <a:chExt cx="657961" cy="177560"/>
            </a:xfrm>
          </p:grpSpPr>
          <p:sp>
            <p:nvSpPr>
              <p:cNvPr id="165" name="Google Shape;165;p26"/>
              <p:cNvSpPr/>
              <p:nvPr/>
            </p:nvSpPr>
            <p:spPr>
              <a:xfrm>
                <a:off x="8395271" y="1735047"/>
                <a:ext cx="177560" cy="17756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5381" extrusionOk="0">
                    <a:moveTo>
                      <a:pt x="1" y="1"/>
                    </a:moveTo>
                    <a:lnTo>
                      <a:pt x="1" y="5381"/>
                    </a:lnTo>
                    <a:lnTo>
                      <a:pt x="5381" y="5381"/>
                    </a:lnTo>
                    <a:lnTo>
                      <a:pt x="538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8444437" y="1785203"/>
                <a:ext cx="81273" cy="7827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72" fill="none" extrusionOk="0">
                    <a:moveTo>
                      <a:pt x="0" y="1"/>
                    </a:moveTo>
                    <a:lnTo>
                      <a:pt x="2462" y="237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8444437" y="1785203"/>
                <a:ext cx="81273" cy="7827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72" fill="none" extrusionOk="0">
                    <a:moveTo>
                      <a:pt x="2462" y="1"/>
                    </a:moveTo>
                    <a:lnTo>
                      <a:pt x="0" y="237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>
                <a:off x="7914870" y="1735047"/>
                <a:ext cx="178549" cy="177560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5381" extrusionOk="0">
                    <a:moveTo>
                      <a:pt x="0" y="1"/>
                    </a:moveTo>
                    <a:lnTo>
                      <a:pt x="0" y="5381"/>
                    </a:lnTo>
                    <a:lnTo>
                      <a:pt x="5411" y="5381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7948956" y="1871456"/>
                <a:ext cx="11037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1" fill="none" extrusionOk="0">
                    <a:moveTo>
                      <a:pt x="1" y="1"/>
                    </a:moveTo>
                    <a:lnTo>
                      <a:pt x="334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>
                <a:off x="8155582" y="1735047"/>
                <a:ext cx="178549" cy="177560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5381" extrusionOk="0">
                    <a:moveTo>
                      <a:pt x="0" y="1"/>
                    </a:moveTo>
                    <a:lnTo>
                      <a:pt x="0" y="5381"/>
                    </a:lnTo>
                    <a:lnTo>
                      <a:pt x="5411" y="5381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8194683" y="1779197"/>
                <a:ext cx="101335" cy="90281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736" fill="none" extrusionOk="0">
                    <a:moveTo>
                      <a:pt x="1" y="0"/>
                    </a:moveTo>
                    <a:lnTo>
                      <a:pt x="3071" y="0"/>
                    </a:lnTo>
                    <a:lnTo>
                      <a:pt x="3071" y="2736"/>
                    </a:lnTo>
                    <a:lnTo>
                      <a:pt x="1" y="273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8195706" y="1781210"/>
                <a:ext cx="98300" cy="1405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426" extrusionOk="0">
                    <a:moveTo>
                      <a:pt x="0" y="0"/>
                    </a:moveTo>
                    <a:lnTo>
                      <a:pt x="0" y="426"/>
                    </a:lnTo>
                    <a:lnTo>
                      <a:pt x="2979" y="426"/>
                    </a:lnTo>
                    <a:lnTo>
                      <a:pt x="297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" name="Google Shape;173;p26"/>
          <p:cNvGrpSpPr/>
          <p:nvPr/>
        </p:nvGrpSpPr>
        <p:grpSpPr>
          <a:xfrm>
            <a:off x="594932" y="1052397"/>
            <a:ext cx="3193850" cy="3087621"/>
            <a:chOff x="5414732" y="1052397"/>
            <a:chExt cx="3193850" cy="3087621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5414732" y="1052397"/>
              <a:ext cx="3193850" cy="3087621"/>
              <a:chOff x="5710350" y="1684925"/>
              <a:chExt cx="2960833" cy="2450298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5710359" y="1972765"/>
                <a:ext cx="2960740" cy="2162458"/>
              </a:xfrm>
              <a:custGeom>
                <a:avLst/>
                <a:gdLst/>
                <a:ahLst/>
                <a:cxnLst/>
                <a:rect l="l" t="t" r="r" b="b"/>
                <a:pathLst>
                  <a:path w="89699" h="65534" extrusionOk="0">
                    <a:moveTo>
                      <a:pt x="1" y="1"/>
                    </a:moveTo>
                    <a:lnTo>
                      <a:pt x="1" y="64591"/>
                    </a:lnTo>
                    <a:cubicBezTo>
                      <a:pt x="1" y="65138"/>
                      <a:pt x="426" y="65534"/>
                      <a:pt x="943" y="65534"/>
                    </a:cubicBezTo>
                    <a:lnTo>
                      <a:pt x="88756" y="65534"/>
                    </a:lnTo>
                    <a:cubicBezTo>
                      <a:pt x="89273" y="65534"/>
                      <a:pt x="89699" y="65138"/>
                      <a:pt x="89699" y="64591"/>
                    </a:cubicBezTo>
                    <a:lnTo>
                      <a:pt x="89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5711340" y="1972757"/>
                <a:ext cx="2959843" cy="2162458"/>
              </a:xfrm>
              <a:custGeom>
                <a:avLst/>
                <a:gdLst/>
                <a:ahLst/>
                <a:cxnLst/>
                <a:rect l="l" t="t" r="r" b="b"/>
                <a:pathLst>
                  <a:path w="89699" h="65534" fill="none" extrusionOk="0">
                    <a:moveTo>
                      <a:pt x="88756" y="65534"/>
                    </a:moveTo>
                    <a:lnTo>
                      <a:pt x="943" y="65534"/>
                    </a:lnTo>
                    <a:cubicBezTo>
                      <a:pt x="426" y="65534"/>
                      <a:pt x="1" y="65138"/>
                      <a:pt x="1" y="64591"/>
                    </a:cubicBezTo>
                    <a:lnTo>
                      <a:pt x="1" y="1"/>
                    </a:lnTo>
                    <a:lnTo>
                      <a:pt x="89699" y="1"/>
                    </a:lnTo>
                    <a:lnTo>
                      <a:pt x="89699" y="64591"/>
                    </a:lnTo>
                    <a:cubicBezTo>
                      <a:pt x="89699" y="65138"/>
                      <a:pt x="89273" y="65534"/>
                      <a:pt x="88756" y="6553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6104538" y="2167340"/>
                <a:ext cx="2184533" cy="1730158"/>
              </a:xfrm>
              <a:custGeom>
                <a:avLst/>
                <a:gdLst/>
                <a:ahLst/>
                <a:cxnLst/>
                <a:rect l="l" t="t" r="r" b="b"/>
                <a:pathLst>
                  <a:path w="66203" h="52433" extrusionOk="0">
                    <a:moveTo>
                      <a:pt x="0" y="0"/>
                    </a:moveTo>
                    <a:lnTo>
                      <a:pt x="0" y="52433"/>
                    </a:lnTo>
                    <a:lnTo>
                      <a:pt x="66202" y="52433"/>
                    </a:lnTo>
                    <a:lnTo>
                      <a:pt x="6620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5710350" y="1684925"/>
                <a:ext cx="2960833" cy="287870"/>
              </a:xfrm>
              <a:custGeom>
                <a:avLst/>
                <a:gdLst/>
                <a:ahLst/>
                <a:cxnLst/>
                <a:rect l="l" t="t" r="r" b="b"/>
                <a:pathLst>
                  <a:path w="89729" h="8724" extrusionOk="0">
                    <a:moveTo>
                      <a:pt x="2067" y="0"/>
                    </a:moveTo>
                    <a:cubicBezTo>
                      <a:pt x="912" y="0"/>
                      <a:pt x="0" y="942"/>
                      <a:pt x="0" y="2067"/>
                    </a:cubicBezTo>
                    <a:lnTo>
                      <a:pt x="0" y="8724"/>
                    </a:lnTo>
                    <a:lnTo>
                      <a:pt x="89729" y="8724"/>
                    </a:lnTo>
                    <a:lnTo>
                      <a:pt x="89729" y="2067"/>
                    </a:lnTo>
                    <a:cubicBezTo>
                      <a:pt x="89729" y="912"/>
                      <a:pt x="88786" y="0"/>
                      <a:pt x="87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26"/>
            <p:cNvGrpSpPr/>
            <p:nvPr/>
          </p:nvGrpSpPr>
          <p:grpSpPr>
            <a:xfrm>
              <a:off x="7679855" y="1125577"/>
              <a:ext cx="829096" cy="223743"/>
              <a:chOff x="7914870" y="1735047"/>
              <a:chExt cx="657961" cy="177560"/>
            </a:xfrm>
          </p:grpSpPr>
          <p:sp>
            <p:nvSpPr>
              <p:cNvPr id="180" name="Google Shape;180;p26"/>
              <p:cNvSpPr/>
              <p:nvPr/>
            </p:nvSpPr>
            <p:spPr>
              <a:xfrm>
                <a:off x="8395271" y="1735047"/>
                <a:ext cx="177560" cy="17756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5381" extrusionOk="0">
                    <a:moveTo>
                      <a:pt x="1" y="1"/>
                    </a:moveTo>
                    <a:lnTo>
                      <a:pt x="1" y="5381"/>
                    </a:lnTo>
                    <a:lnTo>
                      <a:pt x="5381" y="5381"/>
                    </a:lnTo>
                    <a:lnTo>
                      <a:pt x="538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8444437" y="1785203"/>
                <a:ext cx="81273" cy="7827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72" fill="none" extrusionOk="0">
                    <a:moveTo>
                      <a:pt x="0" y="1"/>
                    </a:moveTo>
                    <a:lnTo>
                      <a:pt x="2462" y="237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8444437" y="1785203"/>
                <a:ext cx="81273" cy="7827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372" fill="none" extrusionOk="0">
                    <a:moveTo>
                      <a:pt x="2462" y="1"/>
                    </a:moveTo>
                    <a:lnTo>
                      <a:pt x="0" y="237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7914870" y="1735047"/>
                <a:ext cx="178549" cy="177560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5381" extrusionOk="0">
                    <a:moveTo>
                      <a:pt x="0" y="1"/>
                    </a:moveTo>
                    <a:lnTo>
                      <a:pt x="0" y="5381"/>
                    </a:lnTo>
                    <a:lnTo>
                      <a:pt x="5411" y="5381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7948956" y="1871456"/>
                <a:ext cx="11037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1" fill="none" extrusionOk="0">
                    <a:moveTo>
                      <a:pt x="1" y="1"/>
                    </a:moveTo>
                    <a:lnTo>
                      <a:pt x="334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8155582" y="1735047"/>
                <a:ext cx="178549" cy="177560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5381" extrusionOk="0">
                    <a:moveTo>
                      <a:pt x="0" y="1"/>
                    </a:moveTo>
                    <a:lnTo>
                      <a:pt x="0" y="5381"/>
                    </a:lnTo>
                    <a:lnTo>
                      <a:pt x="5411" y="5381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8194683" y="1779197"/>
                <a:ext cx="101335" cy="90281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736" fill="none" extrusionOk="0">
                    <a:moveTo>
                      <a:pt x="1" y="0"/>
                    </a:moveTo>
                    <a:lnTo>
                      <a:pt x="3071" y="0"/>
                    </a:lnTo>
                    <a:lnTo>
                      <a:pt x="3071" y="2736"/>
                    </a:lnTo>
                    <a:lnTo>
                      <a:pt x="1" y="273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8195706" y="1781210"/>
                <a:ext cx="98300" cy="1405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426" extrusionOk="0">
                    <a:moveTo>
                      <a:pt x="0" y="0"/>
                    </a:moveTo>
                    <a:lnTo>
                      <a:pt x="0" y="426"/>
                    </a:lnTo>
                    <a:lnTo>
                      <a:pt x="2979" y="426"/>
                    </a:lnTo>
                    <a:lnTo>
                      <a:pt x="297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" name="Google Shape;188;p26"/>
          <p:cNvGrpSpPr/>
          <p:nvPr/>
        </p:nvGrpSpPr>
        <p:grpSpPr>
          <a:xfrm rot="10800000">
            <a:off x="4317073" y="36"/>
            <a:ext cx="1666222" cy="1668141"/>
            <a:chOff x="1635500" y="2901675"/>
            <a:chExt cx="738050" cy="738900"/>
          </a:xfrm>
        </p:grpSpPr>
        <p:sp>
          <p:nvSpPr>
            <p:cNvPr id="189" name="Google Shape;189;p26"/>
            <p:cNvSpPr/>
            <p:nvPr/>
          </p:nvSpPr>
          <p:spPr>
            <a:xfrm>
              <a:off x="2128350" y="2901675"/>
              <a:ext cx="245200" cy="245200"/>
            </a:xfrm>
            <a:custGeom>
              <a:avLst/>
              <a:gdLst/>
              <a:ahLst/>
              <a:cxnLst/>
              <a:rect l="l" t="t" r="r" b="b"/>
              <a:pathLst>
                <a:path w="9808" h="9808" extrusionOk="0">
                  <a:moveTo>
                    <a:pt x="1" y="1"/>
                  </a:moveTo>
                  <a:lnTo>
                    <a:pt x="1" y="9808"/>
                  </a:lnTo>
                  <a:lnTo>
                    <a:pt x="9808" y="9808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826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882350" y="3148525"/>
              <a:ext cx="245200" cy="245200"/>
            </a:xfrm>
            <a:custGeom>
              <a:avLst/>
              <a:gdLst/>
              <a:ahLst/>
              <a:cxnLst/>
              <a:rect l="l" t="t" r="r" b="b"/>
              <a:pathLst>
                <a:path w="9808" h="9808" extrusionOk="0">
                  <a:moveTo>
                    <a:pt x="0" y="1"/>
                  </a:moveTo>
                  <a:lnTo>
                    <a:pt x="0" y="9808"/>
                  </a:lnTo>
                  <a:lnTo>
                    <a:pt x="9807" y="9808"/>
                  </a:lnTo>
                  <a:lnTo>
                    <a:pt x="9807" y="1"/>
                  </a:lnTo>
                  <a:close/>
                </a:path>
              </a:pathLst>
            </a:custGeom>
            <a:solidFill>
              <a:srgbClr val="826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635500" y="3395375"/>
              <a:ext cx="245200" cy="245200"/>
            </a:xfrm>
            <a:custGeom>
              <a:avLst/>
              <a:gdLst/>
              <a:ahLst/>
              <a:cxnLst/>
              <a:rect l="l" t="t" r="r" b="b"/>
              <a:pathLst>
                <a:path w="9808" h="9808" extrusionOk="0">
                  <a:moveTo>
                    <a:pt x="1" y="0"/>
                  </a:moveTo>
                  <a:lnTo>
                    <a:pt x="1" y="9807"/>
                  </a:lnTo>
                  <a:lnTo>
                    <a:pt x="9808" y="9807"/>
                  </a:lnTo>
                  <a:lnTo>
                    <a:pt x="9808" y="0"/>
                  </a:lnTo>
                  <a:close/>
                </a:path>
              </a:pathLst>
            </a:custGeom>
            <a:solidFill>
              <a:srgbClr val="826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6"/>
          <p:cNvSpPr/>
          <p:nvPr/>
        </p:nvSpPr>
        <p:spPr>
          <a:xfrm>
            <a:off x="3858175" y="3232573"/>
            <a:ext cx="664788" cy="657312"/>
          </a:xfrm>
          <a:custGeom>
            <a:avLst/>
            <a:gdLst/>
            <a:ahLst/>
            <a:cxnLst/>
            <a:rect l="l" t="t" r="r" b="b"/>
            <a:pathLst>
              <a:path w="14778" h="14611" extrusionOk="0">
                <a:moveTo>
                  <a:pt x="1134" y="0"/>
                </a:moveTo>
                <a:cubicBezTo>
                  <a:pt x="876" y="0"/>
                  <a:pt x="617" y="100"/>
                  <a:pt x="400" y="300"/>
                </a:cubicBezTo>
                <a:cubicBezTo>
                  <a:pt x="0" y="734"/>
                  <a:pt x="0" y="1368"/>
                  <a:pt x="400" y="1768"/>
                </a:cubicBezTo>
                <a:lnTo>
                  <a:pt x="5938" y="7305"/>
                </a:lnTo>
                <a:lnTo>
                  <a:pt x="400" y="12876"/>
                </a:lnTo>
                <a:cubicBezTo>
                  <a:pt x="0" y="13276"/>
                  <a:pt x="0" y="13910"/>
                  <a:pt x="400" y="14311"/>
                </a:cubicBezTo>
                <a:cubicBezTo>
                  <a:pt x="567" y="14544"/>
                  <a:pt x="867" y="14611"/>
                  <a:pt x="1101" y="14611"/>
                </a:cubicBezTo>
                <a:cubicBezTo>
                  <a:pt x="1368" y="14611"/>
                  <a:pt x="1601" y="14544"/>
                  <a:pt x="1835" y="14311"/>
                </a:cubicBezTo>
                <a:lnTo>
                  <a:pt x="7372" y="8773"/>
                </a:lnTo>
                <a:lnTo>
                  <a:pt x="12943" y="14311"/>
                </a:lnTo>
                <a:cubicBezTo>
                  <a:pt x="13109" y="14544"/>
                  <a:pt x="13410" y="14611"/>
                  <a:pt x="13677" y="14611"/>
                </a:cubicBezTo>
                <a:cubicBezTo>
                  <a:pt x="13910" y="14611"/>
                  <a:pt x="14177" y="14544"/>
                  <a:pt x="14377" y="14311"/>
                </a:cubicBezTo>
                <a:cubicBezTo>
                  <a:pt x="14777" y="13910"/>
                  <a:pt x="14777" y="13276"/>
                  <a:pt x="14377" y="12876"/>
                </a:cubicBezTo>
                <a:lnTo>
                  <a:pt x="8840" y="7305"/>
                </a:lnTo>
                <a:lnTo>
                  <a:pt x="14377" y="1768"/>
                </a:lnTo>
                <a:cubicBezTo>
                  <a:pt x="14777" y="1368"/>
                  <a:pt x="14777" y="734"/>
                  <a:pt x="14377" y="300"/>
                </a:cubicBezTo>
                <a:cubicBezTo>
                  <a:pt x="14160" y="100"/>
                  <a:pt x="13902" y="0"/>
                  <a:pt x="13643" y="0"/>
                </a:cubicBezTo>
                <a:cubicBezTo>
                  <a:pt x="13385" y="0"/>
                  <a:pt x="13126" y="100"/>
                  <a:pt x="12909" y="300"/>
                </a:cubicBezTo>
                <a:lnTo>
                  <a:pt x="7372" y="5871"/>
                </a:lnTo>
                <a:lnTo>
                  <a:pt x="1868" y="300"/>
                </a:lnTo>
                <a:cubicBezTo>
                  <a:pt x="1651" y="100"/>
                  <a:pt x="1393" y="0"/>
                  <a:pt x="11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F801FF-6B93-09B3-C456-B979E396D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10" y="1833861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9"/>
          <p:cNvGrpSpPr/>
          <p:nvPr/>
        </p:nvGrpSpPr>
        <p:grpSpPr>
          <a:xfrm>
            <a:off x="640080" y="435138"/>
            <a:ext cx="7985760" cy="4023206"/>
            <a:chOff x="-390250" y="1520900"/>
            <a:chExt cx="5253932" cy="3087604"/>
          </a:xfrm>
        </p:grpSpPr>
        <p:sp>
          <p:nvSpPr>
            <p:cNvPr id="817" name="Google Shape;817;p39"/>
            <p:cNvSpPr/>
            <p:nvPr/>
          </p:nvSpPr>
          <p:spPr>
            <a:xfrm>
              <a:off x="-390250" y="1883600"/>
              <a:ext cx="5253895" cy="2724904"/>
            </a:xfrm>
            <a:custGeom>
              <a:avLst/>
              <a:gdLst/>
              <a:ahLst/>
              <a:cxnLst/>
              <a:rect l="l" t="t" r="r" b="b"/>
              <a:pathLst>
                <a:path w="89699" h="65534" extrusionOk="0">
                  <a:moveTo>
                    <a:pt x="1" y="1"/>
                  </a:moveTo>
                  <a:lnTo>
                    <a:pt x="1" y="64591"/>
                  </a:lnTo>
                  <a:cubicBezTo>
                    <a:pt x="1" y="65138"/>
                    <a:pt x="426" y="65534"/>
                    <a:pt x="943" y="65534"/>
                  </a:cubicBezTo>
                  <a:lnTo>
                    <a:pt x="88756" y="65534"/>
                  </a:lnTo>
                  <a:cubicBezTo>
                    <a:pt x="89273" y="65534"/>
                    <a:pt x="89699" y="65138"/>
                    <a:pt x="89699" y="64591"/>
                  </a:cubicBezTo>
                  <a:lnTo>
                    <a:pt x="8969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-390175" y="1520900"/>
              <a:ext cx="5253857" cy="362744"/>
            </a:xfrm>
            <a:custGeom>
              <a:avLst/>
              <a:gdLst/>
              <a:ahLst/>
              <a:cxnLst/>
              <a:rect l="l" t="t" r="r" b="b"/>
              <a:pathLst>
                <a:path w="89729" h="8724" extrusionOk="0">
                  <a:moveTo>
                    <a:pt x="2067" y="0"/>
                  </a:moveTo>
                  <a:cubicBezTo>
                    <a:pt x="912" y="0"/>
                    <a:pt x="0" y="942"/>
                    <a:pt x="0" y="2067"/>
                  </a:cubicBezTo>
                  <a:lnTo>
                    <a:pt x="0" y="8724"/>
                  </a:lnTo>
                  <a:lnTo>
                    <a:pt x="89729" y="8724"/>
                  </a:lnTo>
                  <a:lnTo>
                    <a:pt x="89729" y="2067"/>
                  </a:lnTo>
                  <a:cubicBezTo>
                    <a:pt x="89729" y="912"/>
                    <a:pt x="88786" y="0"/>
                    <a:pt x="87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515808" y="1584052"/>
              <a:ext cx="223742" cy="223742"/>
            </a:xfrm>
            <a:custGeom>
              <a:avLst/>
              <a:gdLst/>
              <a:ahLst/>
              <a:cxnLst/>
              <a:rect l="l" t="t" r="r" b="b"/>
              <a:pathLst>
                <a:path w="5381" h="5381" extrusionOk="0">
                  <a:moveTo>
                    <a:pt x="1" y="1"/>
                  </a:moveTo>
                  <a:lnTo>
                    <a:pt x="1" y="5381"/>
                  </a:lnTo>
                  <a:lnTo>
                    <a:pt x="5381" y="5381"/>
                  </a:lnTo>
                  <a:lnTo>
                    <a:pt x="538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910455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213776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4263047" y="1639685"/>
              <a:ext cx="127692" cy="113763"/>
            </a:xfrm>
            <a:custGeom>
              <a:avLst/>
              <a:gdLst/>
              <a:ahLst/>
              <a:cxnLst/>
              <a:rect l="l" t="t" r="r" b="b"/>
              <a:pathLst>
                <a:path w="3071" h="2736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2736"/>
                  </a:lnTo>
                  <a:lnTo>
                    <a:pt x="1" y="273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4264336" y="1642221"/>
              <a:ext cx="123867" cy="17713"/>
            </a:xfrm>
            <a:custGeom>
              <a:avLst/>
              <a:gdLst/>
              <a:ahLst/>
              <a:cxnLst/>
              <a:rect l="l" t="t" r="r" b="b"/>
              <a:pathLst>
                <a:path w="2979" h="426" extrusionOk="0">
                  <a:moveTo>
                    <a:pt x="0" y="0"/>
                  </a:moveTo>
                  <a:lnTo>
                    <a:pt x="0" y="426"/>
                  </a:lnTo>
                  <a:lnTo>
                    <a:pt x="2979" y="426"/>
                  </a:lnTo>
                  <a:lnTo>
                    <a:pt x="297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953406" y="1745866"/>
              <a:ext cx="139085" cy="42"/>
            </a:xfrm>
            <a:custGeom>
              <a:avLst/>
              <a:gdLst/>
              <a:ahLst/>
              <a:cxnLst/>
              <a:rect l="l" t="t" r="r" b="b"/>
              <a:pathLst>
                <a:path w="3345" h="1" fill="none" extrusionOk="0">
                  <a:moveTo>
                    <a:pt x="1" y="1"/>
                  </a:moveTo>
                  <a:lnTo>
                    <a:pt x="334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3777DA-49B3-58C8-CEA1-24936BEF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7" y="980291"/>
            <a:ext cx="7981897" cy="345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7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9"/>
          <p:cNvGrpSpPr/>
          <p:nvPr/>
        </p:nvGrpSpPr>
        <p:grpSpPr>
          <a:xfrm>
            <a:off x="1060478" y="435138"/>
            <a:ext cx="6812280" cy="4273224"/>
            <a:chOff x="-390250" y="1520900"/>
            <a:chExt cx="5253932" cy="3087604"/>
          </a:xfrm>
        </p:grpSpPr>
        <p:sp>
          <p:nvSpPr>
            <p:cNvPr id="817" name="Google Shape;817;p39"/>
            <p:cNvSpPr/>
            <p:nvPr/>
          </p:nvSpPr>
          <p:spPr>
            <a:xfrm>
              <a:off x="-390250" y="1883600"/>
              <a:ext cx="5253895" cy="2724904"/>
            </a:xfrm>
            <a:custGeom>
              <a:avLst/>
              <a:gdLst/>
              <a:ahLst/>
              <a:cxnLst/>
              <a:rect l="l" t="t" r="r" b="b"/>
              <a:pathLst>
                <a:path w="89699" h="65534" extrusionOk="0">
                  <a:moveTo>
                    <a:pt x="1" y="1"/>
                  </a:moveTo>
                  <a:lnTo>
                    <a:pt x="1" y="64591"/>
                  </a:lnTo>
                  <a:cubicBezTo>
                    <a:pt x="1" y="65138"/>
                    <a:pt x="426" y="65534"/>
                    <a:pt x="943" y="65534"/>
                  </a:cubicBezTo>
                  <a:lnTo>
                    <a:pt x="88756" y="65534"/>
                  </a:lnTo>
                  <a:cubicBezTo>
                    <a:pt x="89273" y="65534"/>
                    <a:pt x="89699" y="65138"/>
                    <a:pt x="89699" y="64591"/>
                  </a:cubicBezTo>
                  <a:lnTo>
                    <a:pt x="8969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-390175" y="1520900"/>
              <a:ext cx="5253857" cy="362744"/>
            </a:xfrm>
            <a:custGeom>
              <a:avLst/>
              <a:gdLst/>
              <a:ahLst/>
              <a:cxnLst/>
              <a:rect l="l" t="t" r="r" b="b"/>
              <a:pathLst>
                <a:path w="89729" h="8724" extrusionOk="0">
                  <a:moveTo>
                    <a:pt x="2067" y="0"/>
                  </a:moveTo>
                  <a:cubicBezTo>
                    <a:pt x="912" y="0"/>
                    <a:pt x="0" y="942"/>
                    <a:pt x="0" y="2067"/>
                  </a:cubicBezTo>
                  <a:lnTo>
                    <a:pt x="0" y="8724"/>
                  </a:lnTo>
                  <a:lnTo>
                    <a:pt x="89729" y="8724"/>
                  </a:lnTo>
                  <a:lnTo>
                    <a:pt x="89729" y="2067"/>
                  </a:lnTo>
                  <a:cubicBezTo>
                    <a:pt x="89729" y="912"/>
                    <a:pt x="88786" y="0"/>
                    <a:pt x="87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515808" y="1584052"/>
              <a:ext cx="223742" cy="223742"/>
            </a:xfrm>
            <a:custGeom>
              <a:avLst/>
              <a:gdLst/>
              <a:ahLst/>
              <a:cxnLst/>
              <a:rect l="l" t="t" r="r" b="b"/>
              <a:pathLst>
                <a:path w="5381" h="5381" extrusionOk="0">
                  <a:moveTo>
                    <a:pt x="1" y="1"/>
                  </a:moveTo>
                  <a:lnTo>
                    <a:pt x="1" y="5381"/>
                  </a:lnTo>
                  <a:lnTo>
                    <a:pt x="5381" y="5381"/>
                  </a:lnTo>
                  <a:lnTo>
                    <a:pt x="538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910455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213776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4263047" y="1639685"/>
              <a:ext cx="127692" cy="113763"/>
            </a:xfrm>
            <a:custGeom>
              <a:avLst/>
              <a:gdLst/>
              <a:ahLst/>
              <a:cxnLst/>
              <a:rect l="l" t="t" r="r" b="b"/>
              <a:pathLst>
                <a:path w="3071" h="2736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2736"/>
                  </a:lnTo>
                  <a:lnTo>
                    <a:pt x="1" y="273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4264336" y="1642221"/>
              <a:ext cx="123867" cy="17713"/>
            </a:xfrm>
            <a:custGeom>
              <a:avLst/>
              <a:gdLst/>
              <a:ahLst/>
              <a:cxnLst/>
              <a:rect l="l" t="t" r="r" b="b"/>
              <a:pathLst>
                <a:path w="2979" h="426" extrusionOk="0">
                  <a:moveTo>
                    <a:pt x="0" y="0"/>
                  </a:moveTo>
                  <a:lnTo>
                    <a:pt x="0" y="426"/>
                  </a:lnTo>
                  <a:lnTo>
                    <a:pt x="2979" y="426"/>
                  </a:lnTo>
                  <a:lnTo>
                    <a:pt x="297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953406" y="1745866"/>
              <a:ext cx="139085" cy="42"/>
            </a:xfrm>
            <a:custGeom>
              <a:avLst/>
              <a:gdLst/>
              <a:ahLst/>
              <a:cxnLst/>
              <a:rect l="l" t="t" r="r" b="b"/>
              <a:pathLst>
                <a:path w="3345" h="1" fill="none" extrusionOk="0">
                  <a:moveTo>
                    <a:pt x="1" y="1"/>
                  </a:moveTo>
                  <a:lnTo>
                    <a:pt x="334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BCC811-1B77-E31A-523A-5E8CA7678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00" y="937112"/>
            <a:ext cx="6632588" cy="37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9"/>
          <p:cNvGrpSpPr/>
          <p:nvPr/>
        </p:nvGrpSpPr>
        <p:grpSpPr>
          <a:xfrm>
            <a:off x="1060478" y="1043940"/>
            <a:ext cx="6812232" cy="3162448"/>
            <a:chOff x="-390250" y="1520900"/>
            <a:chExt cx="5253932" cy="3087604"/>
          </a:xfrm>
        </p:grpSpPr>
        <p:sp>
          <p:nvSpPr>
            <p:cNvPr id="817" name="Google Shape;817;p39"/>
            <p:cNvSpPr/>
            <p:nvPr/>
          </p:nvSpPr>
          <p:spPr>
            <a:xfrm>
              <a:off x="-390250" y="1883600"/>
              <a:ext cx="5253895" cy="2724904"/>
            </a:xfrm>
            <a:custGeom>
              <a:avLst/>
              <a:gdLst/>
              <a:ahLst/>
              <a:cxnLst/>
              <a:rect l="l" t="t" r="r" b="b"/>
              <a:pathLst>
                <a:path w="89699" h="65534" extrusionOk="0">
                  <a:moveTo>
                    <a:pt x="1" y="1"/>
                  </a:moveTo>
                  <a:lnTo>
                    <a:pt x="1" y="64591"/>
                  </a:lnTo>
                  <a:cubicBezTo>
                    <a:pt x="1" y="65138"/>
                    <a:pt x="426" y="65534"/>
                    <a:pt x="943" y="65534"/>
                  </a:cubicBezTo>
                  <a:lnTo>
                    <a:pt x="88756" y="65534"/>
                  </a:lnTo>
                  <a:cubicBezTo>
                    <a:pt x="89273" y="65534"/>
                    <a:pt x="89699" y="65138"/>
                    <a:pt x="89699" y="64591"/>
                  </a:cubicBezTo>
                  <a:lnTo>
                    <a:pt x="8969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-390175" y="1520900"/>
              <a:ext cx="5253857" cy="362744"/>
            </a:xfrm>
            <a:custGeom>
              <a:avLst/>
              <a:gdLst/>
              <a:ahLst/>
              <a:cxnLst/>
              <a:rect l="l" t="t" r="r" b="b"/>
              <a:pathLst>
                <a:path w="89729" h="8724" extrusionOk="0">
                  <a:moveTo>
                    <a:pt x="2067" y="0"/>
                  </a:moveTo>
                  <a:cubicBezTo>
                    <a:pt x="912" y="0"/>
                    <a:pt x="0" y="942"/>
                    <a:pt x="0" y="2067"/>
                  </a:cubicBezTo>
                  <a:lnTo>
                    <a:pt x="0" y="8724"/>
                  </a:lnTo>
                  <a:lnTo>
                    <a:pt x="89729" y="8724"/>
                  </a:lnTo>
                  <a:lnTo>
                    <a:pt x="89729" y="2067"/>
                  </a:lnTo>
                  <a:cubicBezTo>
                    <a:pt x="89729" y="912"/>
                    <a:pt x="88786" y="0"/>
                    <a:pt x="87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515808" y="1584052"/>
              <a:ext cx="223742" cy="223742"/>
            </a:xfrm>
            <a:custGeom>
              <a:avLst/>
              <a:gdLst/>
              <a:ahLst/>
              <a:cxnLst/>
              <a:rect l="l" t="t" r="r" b="b"/>
              <a:pathLst>
                <a:path w="5381" h="5381" extrusionOk="0">
                  <a:moveTo>
                    <a:pt x="1" y="1"/>
                  </a:moveTo>
                  <a:lnTo>
                    <a:pt x="1" y="5381"/>
                  </a:lnTo>
                  <a:lnTo>
                    <a:pt x="5381" y="5381"/>
                  </a:lnTo>
                  <a:lnTo>
                    <a:pt x="538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910455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213776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4263047" y="1639685"/>
              <a:ext cx="127692" cy="113763"/>
            </a:xfrm>
            <a:custGeom>
              <a:avLst/>
              <a:gdLst/>
              <a:ahLst/>
              <a:cxnLst/>
              <a:rect l="l" t="t" r="r" b="b"/>
              <a:pathLst>
                <a:path w="3071" h="2736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2736"/>
                  </a:lnTo>
                  <a:lnTo>
                    <a:pt x="1" y="273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4264336" y="1642221"/>
              <a:ext cx="123867" cy="17713"/>
            </a:xfrm>
            <a:custGeom>
              <a:avLst/>
              <a:gdLst/>
              <a:ahLst/>
              <a:cxnLst/>
              <a:rect l="l" t="t" r="r" b="b"/>
              <a:pathLst>
                <a:path w="2979" h="426" extrusionOk="0">
                  <a:moveTo>
                    <a:pt x="0" y="0"/>
                  </a:moveTo>
                  <a:lnTo>
                    <a:pt x="0" y="426"/>
                  </a:lnTo>
                  <a:lnTo>
                    <a:pt x="2979" y="426"/>
                  </a:lnTo>
                  <a:lnTo>
                    <a:pt x="297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953406" y="1745866"/>
              <a:ext cx="139085" cy="42"/>
            </a:xfrm>
            <a:custGeom>
              <a:avLst/>
              <a:gdLst/>
              <a:ahLst/>
              <a:cxnLst/>
              <a:rect l="l" t="t" r="r" b="b"/>
              <a:pathLst>
                <a:path w="3345" h="1" fill="none" extrusionOk="0">
                  <a:moveTo>
                    <a:pt x="1" y="1"/>
                  </a:moveTo>
                  <a:lnTo>
                    <a:pt x="334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930D51-B223-39B2-EFB6-09E47D32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27" y="1491104"/>
            <a:ext cx="6812183" cy="27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6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9"/>
          <p:cNvGrpSpPr/>
          <p:nvPr/>
        </p:nvGrpSpPr>
        <p:grpSpPr>
          <a:xfrm>
            <a:off x="1060478" y="435138"/>
            <a:ext cx="6812280" cy="4273224"/>
            <a:chOff x="-390250" y="1520900"/>
            <a:chExt cx="5253932" cy="3087604"/>
          </a:xfrm>
        </p:grpSpPr>
        <p:sp>
          <p:nvSpPr>
            <p:cNvPr id="817" name="Google Shape;817;p39"/>
            <p:cNvSpPr/>
            <p:nvPr/>
          </p:nvSpPr>
          <p:spPr>
            <a:xfrm>
              <a:off x="-390250" y="1883600"/>
              <a:ext cx="5253895" cy="2724904"/>
            </a:xfrm>
            <a:custGeom>
              <a:avLst/>
              <a:gdLst/>
              <a:ahLst/>
              <a:cxnLst/>
              <a:rect l="l" t="t" r="r" b="b"/>
              <a:pathLst>
                <a:path w="89699" h="65534" extrusionOk="0">
                  <a:moveTo>
                    <a:pt x="1" y="1"/>
                  </a:moveTo>
                  <a:lnTo>
                    <a:pt x="1" y="64591"/>
                  </a:lnTo>
                  <a:cubicBezTo>
                    <a:pt x="1" y="65138"/>
                    <a:pt x="426" y="65534"/>
                    <a:pt x="943" y="65534"/>
                  </a:cubicBezTo>
                  <a:lnTo>
                    <a:pt x="88756" y="65534"/>
                  </a:lnTo>
                  <a:cubicBezTo>
                    <a:pt x="89273" y="65534"/>
                    <a:pt x="89699" y="65138"/>
                    <a:pt x="89699" y="64591"/>
                  </a:cubicBezTo>
                  <a:lnTo>
                    <a:pt x="8969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-390175" y="1520900"/>
              <a:ext cx="5253857" cy="362744"/>
            </a:xfrm>
            <a:custGeom>
              <a:avLst/>
              <a:gdLst/>
              <a:ahLst/>
              <a:cxnLst/>
              <a:rect l="l" t="t" r="r" b="b"/>
              <a:pathLst>
                <a:path w="89729" h="8724" extrusionOk="0">
                  <a:moveTo>
                    <a:pt x="2067" y="0"/>
                  </a:moveTo>
                  <a:cubicBezTo>
                    <a:pt x="912" y="0"/>
                    <a:pt x="0" y="942"/>
                    <a:pt x="0" y="2067"/>
                  </a:cubicBezTo>
                  <a:lnTo>
                    <a:pt x="0" y="8724"/>
                  </a:lnTo>
                  <a:lnTo>
                    <a:pt x="89729" y="8724"/>
                  </a:lnTo>
                  <a:lnTo>
                    <a:pt x="89729" y="2067"/>
                  </a:lnTo>
                  <a:cubicBezTo>
                    <a:pt x="89729" y="912"/>
                    <a:pt x="88786" y="0"/>
                    <a:pt x="87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515808" y="1584052"/>
              <a:ext cx="223742" cy="223742"/>
            </a:xfrm>
            <a:custGeom>
              <a:avLst/>
              <a:gdLst/>
              <a:ahLst/>
              <a:cxnLst/>
              <a:rect l="l" t="t" r="r" b="b"/>
              <a:pathLst>
                <a:path w="5381" h="5381" extrusionOk="0">
                  <a:moveTo>
                    <a:pt x="1" y="1"/>
                  </a:moveTo>
                  <a:lnTo>
                    <a:pt x="1" y="5381"/>
                  </a:lnTo>
                  <a:lnTo>
                    <a:pt x="5381" y="5381"/>
                  </a:lnTo>
                  <a:lnTo>
                    <a:pt x="538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910455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213776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4263047" y="1639685"/>
              <a:ext cx="127692" cy="113763"/>
            </a:xfrm>
            <a:custGeom>
              <a:avLst/>
              <a:gdLst/>
              <a:ahLst/>
              <a:cxnLst/>
              <a:rect l="l" t="t" r="r" b="b"/>
              <a:pathLst>
                <a:path w="3071" h="2736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2736"/>
                  </a:lnTo>
                  <a:lnTo>
                    <a:pt x="1" y="273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4264336" y="1642221"/>
              <a:ext cx="123867" cy="17713"/>
            </a:xfrm>
            <a:custGeom>
              <a:avLst/>
              <a:gdLst/>
              <a:ahLst/>
              <a:cxnLst/>
              <a:rect l="l" t="t" r="r" b="b"/>
              <a:pathLst>
                <a:path w="2979" h="426" extrusionOk="0">
                  <a:moveTo>
                    <a:pt x="0" y="0"/>
                  </a:moveTo>
                  <a:lnTo>
                    <a:pt x="0" y="426"/>
                  </a:lnTo>
                  <a:lnTo>
                    <a:pt x="2979" y="426"/>
                  </a:lnTo>
                  <a:lnTo>
                    <a:pt x="297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953406" y="1745866"/>
              <a:ext cx="139085" cy="42"/>
            </a:xfrm>
            <a:custGeom>
              <a:avLst/>
              <a:gdLst/>
              <a:ahLst/>
              <a:cxnLst/>
              <a:rect l="l" t="t" r="r" b="b"/>
              <a:pathLst>
                <a:path w="3345" h="1" fill="none" extrusionOk="0">
                  <a:moveTo>
                    <a:pt x="1" y="1"/>
                  </a:moveTo>
                  <a:lnTo>
                    <a:pt x="334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CBE090D-7855-FFEE-B4A9-EBF2702B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89" y="980932"/>
            <a:ext cx="6454031" cy="34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2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Kluster</a:t>
            </a:r>
            <a:r>
              <a:rPr lang="en-US" dirty="0"/>
              <a:t> It! – Shiny App</a:t>
            </a:r>
            <a:endParaRPr dirty="0"/>
          </a:p>
        </p:txBody>
      </p:sp>
      <p:sp>
        <p:nvSpPr>
          <p:cNvPr id="1328" name="Google Shape;1328;p52"/>
          <p:cNvSpPr/>
          <p:nvPr/>
        </p:nvSpPr>
        <p:spPr>
          <a:xfrm>
            <a:off x="4275000" y="2888775"/>
            <a:ext cx="4033540" cy="1719776"/>
          </a:xfrm>
          <a:custGeom>
            <a:avLst/>
            <a:gdLst/>
            <a:ahLst/>
            <a:cxnLst/>
            <a:rect l="l" t="t" r="r" b="b"/>
            <a:pathLst>
              <a:path w="89699" h="65534" extrusionOk="0">
                <a:moveTo>
                  <a:pt x="1" y="1"/>
                </a:moveTo>
                <a:lnTo>
                  <a:pt x="1" y="64591"/>
                </a:lnTo>
                <a:cubicBezTo>
                  <a:pt x="1" y="65138"/>
                  <a:pt x="426" y="65534"/>
                  <a:pt x="943" y="65534"/>
                </a:cubicBezTo>
                <a:lnTo>
                  <a:pt x="88756" y="65534"/>
                </a:lnTo>
                <a:cubicBezTo>
                  <a:pt x="89273" y="65534"/>
                  <a:pt x="89699" y="65138"/>
                  <a:pt x="89699" y="64591"/>
                </a:cubicBezTo>
                <a:lnTo>
                  <a:pt x="89699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52"/>
          <p:cNvSpPr/>
          <p:nvPr/>
        </p:nvSpPr>
        <p:spPr>
          <a:xfrm>
            <a:off x="4449675" y="3060350"/>
            <a:ext cx="3684197" cy="1376628"/>
          </a:xfrm>
          <a:custGeom>
            <a:avLst/>
            <a:gdLst/>
            <a:ahLst/>
            <a:cxnLst/>
            <a:rect l="l" t="t" r="r" b="b"/>
            <a:pathLst>
              <a:path w="66203" h="52433" extrusionOk="0">
                <a:moveTo>
                  <a:pt x="0" y="0"/>
                </a:moveTo>
                <a:lnTo>
                  <a:pt x="0" y="52433"/>
                </a:lnTo>
                <a:lnTo>
                  <a:pt x="66202" y="52433"/>
                </a:lnTo>
                <a:lnTo>
                  <a:pt x="6620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52"/>
          <p:cNvSpPr/>
          <p:nvPr/>
        </p:nvSpPr>
        <p:spPr>
          <a:xfrm>
            <a:off x="4275476" y="2621500"/>
            <a:ext cx="4033543" cy="267325"/>
          </a:xfrm>
          <a:custGeom>
            <a:avLst/>
            <a:gdLst/>
            <a:ahLst/>
            <a:cxnLst/>
            <a:rect l="l" t="t" r="r" b="b"/>
            <a:pathLst>
              <a:path w="89729" h="8724" extrusionOk="0">
                <a:moveTo>
                  <a:pt x="2067" y="0"/>
                </a:moveTo>
                <a:cubicBezTo>
                  <a:pt x="912" y="0"/>
                  <a:pt x="0" y="942"/>
                  <a:pt x="0" y="2067"/>
                </a:cubicBezTo>
                <a:lnTo>
                  <a:pt x="0" y="8724"/>
                </a:lnTo>
                <a:lnTo>
                  <a:pt x="89729" y="8724"/>
                </a:lnTo>
                <a:lnTo>
                  <a:pt x="89729" y="2067"/>
                </a:lnTo>
                <a:cubicBezTo>
                  <a:pt x="89729" y="912"/>
                  <a:pt x="88786" y="0"/>
                  <a:pt x="87631" y="0"/>
                </a:cubicBez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52"/>
          <p:cNvSpPr/>
          <p:nvPr/>
        </p:nvSpPr>
        <p:spPr>
          <a:xfrm>
            <a:off x="8052545" y="2668039"/>
            <a:ext cx="164860" cy="164887"/>
          </a:xfrm>
          <a:custGeom>
            <a:avLst/>
            <a:gdLst/>
            <a:ahLst/>
            <a:cxnLst/>
            <a:rect l="l" t="t" r="r" b="b"/>
            <a:pathLst>
              <a:path w="5381" h="5381" extrusionOk="0">
                <a:moveTo>
                  <a:pt x="1" y="1"/>
                </a:moveTo>
                <a:lnTo>
                  <a:pt x="1" y="5381"/>
                </a:lnTo>
                <a:lnTo>
                  <a:pt x="5381" y="5381"/>
                </a:lnTo>
                <a:lnTo>
                  <a:pt x="5381" y="1"/>
                </a:lnTo>
                <a:close/>
              </a:path>
            </a:pathLst>
          </a:custGeom>
          <a:solidFill>
            <a:srgbClr val="FFE9FD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52"/>
          <p:cNvSpPr/>
          <p:nvPr/>
        </p:nvSpPr>
        <p:spPr>
          <a:xfrm>
            <a:off x="8098195" y="2714613"/>
            <a:ext cx="75460" cy="72684"/>
          </a:xfrm>
          <a:custGeom>
            <a:avLst/>
            <a:gdLst/>
            <a:ahLst/>
            <a:cxnLst/>
            <a:rect l="l" t="t" r="r" b="b"/>
            <a:pathLst>
              <a:path w="2463" h="2372" extrusionOk="0">
                <a:moveTo>
                  <a:pt x="0" y="1"/>
                </a:moveTo>
                <a:lnTo>
                  <a:pt x="2462" y="2372"/>
                </a:lnTo>
              </a:path>
            </a:pathLst>
          </a:custGeom>
          <a:solidFill>
            <a:srgbClr val="FFEEE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52"/>
          <p:cNvSpPr/>
          <p:nvPr/>
        </p:nvSpPr>
        <p:spPr>
          <a:xfrm>
            <a:off x="8098195" y="2714613"/>
            <a:ext cx="75460" cy="72684"/>
          </a:xfrm>
          <a:custGeom>
            <a:avLst/>
            <a:gdLst/>
            <a:ahLst/>
            <a:cxnLst/>
            <a:rect l="l" t="t" r="r" b="b"/>
            <a:pathLst>
              <a:path w="2463" h="2372" fill="none" extrusionOk="0">
                <a:moveTo>
                  <a:pt x="0" y="1"/>
                </a:moveTo>
                <a:lnTo>
                  <a:pt x="2462" y="2372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2"/>
          <p:cNvSpPr/>
          <p:nvPr/>
        </p:nvSpPr>
        <p:spPr>
          <a:xfrm>
            <a:off x="8098195" y="2714613"/>
            <a:ext cx="75460" cy="72684"/>
          </a:xfrm>
          <a:custGeom>
            <a:avLst/>
            <a:gdLst/>
            <a:ahLst/>
            <a:cxnLst/>
            <a:rect l="l" t="t" r="r" b="b"/>
            <a:pathLst>
              <a:path w="2463" h="2372" extrusionOk="0">
                <a:moveTo>
                  <a:pt x="2462" y="1"/>
                </a:moveTo>
                <a:lnTo>
                  <a:pt x="0" y="2372"/>
                </a:lnTo>
              </a:path>
            </a:pathLst>
          </a:custGeom>
          <a:solidFill>
            <a:srgbClr val="FFEEE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2"/>
          <p:cNvSpPr/>
          <p:nvPr/>
        </p:nvSpPr>
        <p:spPr>
          <a:xfrm>
            <a:off x="8098195" y="2714613"/>
            <a:ext cx="75460" cy="72684"/>
          </a:xfrm>
          <a:custGeom>
            <a:avLst/>
            <a:gdLst/>
            <a:ahLst/>
            <a:cxnLst/>
            <a:rect l="l" t="t" r="r" b="b"/>
            <a:pathLst>
              <a:path w="2463" h="2372" fill="none" extrusionOk="0">
                <a:moveTo>
                  <a:pt x="2462" y="1"/>
                </a:moveTo>
                <a:lnTo>
                  <a:pt x="0" y="2372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2"/>
          <p:cNvSpPr/>
          <p:nvPr/>
        </p:nvSpPr>
        <p:spPr>
          <a:xfrm>
            <a:off x="7606492" y="2668039"/>
            <a:ext cx="165780" cy="164887"/>
          </a:xfrm>
          <a:custGeom>
            <a:avLst/>
            <a:gdLst/>
            <a:ahLst/>
            <a:cxnLst/>
            <a:rect l="l" t="t" r="r" b="b"/>
            <a:pathLst>
              <a:path w="5411" h="5381" extrusionOk="0">
                <a:moveTo>
                  <a:pt x="0" y="1"/>
                </a:moveTo>
                <a:lnTo>
                  <a:pt x="0" y="5381"/>
                </a:lnTo>
                <a:lnTo>
                  <a:pt x="5411" y="5381"/>
                </a:lnTo>
                <a:lnTo>
                  <a:pt x="5411" y="1"/>
                </a:lnTo>
                <a:close/>
              </a:path>
            </a:pathLst>
          </a:custGeom>
          <a:solidFill>
            <a:srgbClr val="FFE9FD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52"/>
          <p:cNvSpPr/>
          <p:nvPr/>
        </p:nvSpPr>
        <p:spPr>
          <a:xfrm>
            <a:off x="7638141" y="2794708"/>
            <a:ext cx="102482" cy="31"/>
          </a:xfrm>
          <a:custGeom>
            <a:avLst/>
            <a:gdLst/>
            <a:ahLst/>
            <a:cxnLst/>
            <a:rect l="l" t="t" r="r" b="b"/>
            <a:pathLst>
              <a:path w="3345" h="1" fill="none" extrusionOk="0">
                <a:moveTo>
                  <a:pt x="1" y="1"/>
                </a:moveTo>
                <a:lnTo>
                  <a:pt x="3344" y="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52"/>
          <p:cNvSpPr/>
          <p:nvPr/>
        </p:nvSpPr>
        <p:spPr>
          <a:xfrm>
            <a:off x="7829993" y="2668039"/>
            <a:ext cx="165780" cy="164887"/>
          </a:xfrm>
          <a:custGeom>
            <a:avLst/>
            <a:gdLst/>
            <a:ahLst/>
            <a:cxnLst/>
            <a:rect l="l" t="t" r="r" b="b"/>
            <a:pathLst>
              <a:path w="5411" h="5381" extrusionOk="0">
                <a:moveTo>
                  <a:pt x="0" y="1"/>
                </a:moveTo>
                <a:lnTo>
                  <a:pt x="0" y="5381"/>
                </a:lnTo>
                <a:lnTo>
                  <a:pt x="5411" y="5381"/>
                </a:lnTo>
                <a:lnTo>
                  <a:pt x="5411" y="1"/>
                </a:lnTo>
                <a:close/>
              </a:path>
            </a:pathLst>
          </a:custGeom>
          <a:solidFill>
            <a:srgbClr val="FFE9FD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52"/>
          <p:cNvSpPr/>
          <p:nvPr/>
        </p:nvSpPr>
        <p:spPr>
          <a:xfrm>
            <a:off x="7866299" y="2709036"/>
            <a:ext cx="94088" cy="83838"/>
          </a:xfrm>
          <a:custGeom>
            <a:avLst/>
            <a:gdLst/>
            <a:ahLst/>
            <a:cxnLst/>
            <a:rect l="l" t="t" r="r" b="b"/>
            <a:pathLst>
              <a:path w="3071" h="2736" fill="none" extrusionOk="0">
                <a:moveTo>
                  <a:pt x="1" y="0"/>
                </a:moveTo>
                <a:lnTo>
                  <a:pt x="3071" y="0"/>
                </a:lnTo>
                <a:lnTo>
                  <a:pt x="3071" y="2736"/>
                </a:lnTo>
                <a:lnTo>
                  <a:pt x="1" y="2736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52"/>
          <p:cNvSpPr/>
          <p:nvPr/>
        </p:nvSpPr>
        <p:spPr>
          <a:xfrm>
            <a:off x="7867249" y="2710906"/>
            <a:ext cx="91269" cy="13054"/>
          </a:xfrm>
          <a:custGeom>
            <a:avLst/>
            <a:gdLst/>
            <a:ahLst/>
            <a:cxnLst/>
            <a:rect l="l" t="t" r="r" b="b"/>
            <a:pathLst>
              <a:path w="2979" h="426" extrusionOk="0">
                <a:moveTo>
                  <a:pt x="0" y="0"/>
                </a:moveTo>
                <a:lnTo>
                  <a:pt x="0" y="426"/>
                </a:lnTo>
                <a:lnTo>
                  <a:pt x="2979" y="426"/>
                </a:lnTo>
                <a:lnTo>
                  <a:pt x="297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1" name="Google Shape;1341;p52"/>
          <p:cNvGrpSpPr/>
          <p:nvPr/>
        </p:nvGrpSpPr>
        <p:grpSpPr>
          <a:xfrm>
            <a:off x="4531155" y="3177046"/>
            <a:ext cx="3521412" cy="1143283"/>
            <a:chOff x="875719" y="2808449"/>
            <a:chExt cx="2079492" cy="1143283"/>
          </a:xfrm>
        </p:grpSpPr>
        <p:sp>
          <p:nvSpPr>
            <p:cNvPr id="1342" name="Google Shape;1342;p52"/>
            <p:cNvSpPr txBox="1"/>
            <p:nvPr/>
          </p:nvSpPr>
          <p:spPr>
            <a:xfrm>
              <a:off x="875911" y="2808449"/>
              <a:ext cx="2079300" cy="4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Sigmar One"/>
                  <a:ea typeface="Sigmar One"/>
                  <a:cs typeface="Sigmar One"/>
                  <a:sym typeface="Sigmar One"/>
                </a:rPr>
                <a:t>SOLUTION</a:t>
              </a:r>
              <a:endParaRPr sz="2200" dirty="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1343" name="Google Shape;1343;p52"/>
            <p:cNvSpPr txBox="1"/>
            <p:nvPr/>
          </p:nvSpPr>
          <p:spPr>
            <a:xfrm>
              <a:off x="875719" y="3238933"/>
              <a:ext cx="2079300" cy="7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Manjari"/>
                  <a:ea typeface="Manjari"/>
                  <a:cs typeface="Manjari"/>
                  <a:sym typeface="Manjari"/>
                </a:rPr>
                <a:t>Develop a Shiny application for K-Means clustering and Club Convergence analysis for non-technical users and researchers</a:t>
              </a:r>
              <a:endParaRPr sz="12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1344" name="Google Shape;1344;p52"/>
          <p:cNvSpPr/>
          <p:nvPr/>
        </p:nvSpPr>
        <p:spPr>
          <a:xfrm>
            <a:off x="720000" y="1747525"/>
            <a:ext cx="4033540" cy="1719776"/>
          </a:xfrm>
          <a:custGeom>
            <a:avLst/>
            <a:gdLst/>
            <a:ahLst/>
            <a:cxnLst/>
            <a:rect l="l" t="t" r="r" b="b"/>
            <a:pathLst>
              <a:path w="89699" h="65534" extrusionOk="0">
                <a:moveTo>
                  <a:pt x="1" y="1"/>
                </a:moveTo>
                <a:lnTo>
                  <a:pt x="1" y="64591"/>
                </a:lnTo>
                <a:cubicBezTo>
                  <a:pt x="1" y="65138"/>
                  <a:pt x="426" y="65534"/>
                  <a:pt x="943" y="65534"/>
                </a:cubicBezTo>
                <a:lnTo>
                  <a:pt x="88756" y="65534"/>
                </a:lnTo>
                <a:cubicBezTo>
                  <a:pt x="89273" y="65534"/>
                  <a:pt x="89699" y="65138"/>
                  <a:pt x="89699" y="64591"/>
                </a:cubicBezTo>
                <a:lnTo>
                  <a:pt x="89699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52"/>
          <p:cNvSpPr/>
          <p:nvPr/>
        </p:nvSpPr>
        <p:spPr>
          <a:xfrm>
            <a:off x="894675" y="1919100"/>
            <a:ext cx="3684197" cy="1376628"/>
          </a:xfrm>
          <a:custGeom>
            <a:avLst/>
            <a:gdLst/>
            <a:ahLst/>
            <a:cxnLst/>
            <a:rect l="l" t="t" r="r" b="b"/>
            <a:pathLst>
              <a:path w="66203" h="52433" extrusionOk="0">
                <a:moveTo>
                  <a:pt x="0" y="0"/>
                </a:moveTo>
                <a:lnTo>
                  <a:pt x="0" y="52433"/>
                </a:lnTo>
                <a:lnTo>
                  <a:pt x="66202" y="52433"/>
                </a:lnTo>
                <a:lnTo>
                  <a:pt x="66202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2"/>
          <p:cNvSpPr/>
          <p:nvPr/>
        </p:nvSpPr>
        <p:spPr>
          <a:xfrm>
            <a:off x="720476" y="1480250"/>
            <a:ext cx="4033543" cy="267325"/>
          </a:xfrm>
          <a:custGeom>
            <a:avLst/>
            <a:gdLst/>
            <a:ahLst/>
            <a:cxnLst/>
            <a:rect l="l" t="t" r="r" b="b"/>
            <a:pathLst>
              <a:path w="89729" h="8724" extrusionOk="0">
                <a:moveTo>
                  <a:pt x="2067" y="0"/>
                </a:moveTo>
                <a:cubicBezTo>
                  <a:pt x="912" y="0"/>
                  <a:pt x="0" y="942"/>
                  <a:pt x="0" y="2067"/>
                </a:cubicBezTo>
                <a:lnTo>
                  <a:pt x="0" y="8724"/>
                </a:lnTo>
                <a:lnTo>
                  <a:pt x="89729" y="8724"/>
                </a:lnTo>
                <a:lnTo>
                  <a:pt x="89729" y="2067"/>
                </a:lnTo>
                <a:cubicBezTo>
                  <a:pt x="89729" y="912"/>
                  <a:pt x="88786" y="0"/>
                  <a:pt x="87631" y="0"/>
                </a:cubicBez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2"/>
          <p:cNvSpPr/>
          <p:nvPr/>
        </p:nvSpPr>
        <p:spPr>
          <a:xfrm>
            <a:off x="4497545" y="1526789"/>
            <a:ext cx="164860" cy="164887"/>
          </a:xfrm>
          <a:custGeom>
            <a:avLst/>
            <a:gdLst/>
            <a:ahLst/>
            <a:cxnLst/>
            <a:rect l="l" t="t" r="r" b="b"/>
            <a:pathLst>
              <a:path w="5381" h="5381" extrusionOk="0">
                <a:moveTo>
                  <a:pt x="1" y="1"/>
                </a:moveTo>
                <a:lnTo>
                  <a:pt x="1" y="5381"/>
                </a:lnTo>
                <a:lnTo>
                  <a:pt x="5381" y="5381"/>
                </a:lnTo>
                <a:lnTo>
                  <a:pt x="5381" y="1"/>
                </a:lnTo>
                <a:close/>
              </a:path>
            </a:pathLst>
          </a:custGeom>
          <a:solidFill>
            <a:srgbClr val="FFE9FD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2"/>
          <p:cNvSpPr/>
          <p:nvPr/>
        </p:nvSpPr>
        <p:spPr>
          <a:xfrm>
            <a:off x="4543195" y="1573363"/>
            <a:ext cx="75460" cy="72684"/>
          </a:xfrm>
          <a:custGeom>
            <a:avLst/>
            <a:gdLst/>
            <a:ahLst/>
            <a:cxnLst/>
            <a:rect l="l" t="t" r="r" b="b"/>
            <a:pathLst>
              <a:path w="2463" h="2372" extrusionOk="0">
                <a:moveTo>
                  <a:pt x="0" y="1"/>
                </a:moveTo>
                <a:lnTo>
                  <a:pt x="2462" y="2372"/>
                </a:lnTo>
              </a:path>
            </a:pathLst>
          </a:custGeom>
          <a:solidFill>
            <a:srgbClr val="FFEEE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52"/>
          <p:cNvSpPr/>
          <p:nvPr/>
        </p:nvSpPr>
        <p:spPr>
          <a:xfrm>
            <a:off x="4543195" y="1573363"/>
            <a:ext cx="75460" cy="72684"/>
          </a:xfrm>
          <a:custGeom>
            <a:avLst/>
            <a:gdLst/>
            <a:ahLst/>
            <a:cxnLst/>
            <a:rect l="l" t="t" r="r" b="b"/>
            <a:pathLst>
              <a:path w="2463" h="2372" fill="none" extrusionOk="0">
                <a:moveTo>
                  <a:pt x="0" y="1"/>
                </a:moveTo>
                <a:lnTo>
                  <a:pt x="2462" y="2372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52"/>
          <p:cNvSpPr/>
          <p:nvPr/>
        </p:nvSpPr>
        <p:spPr>
          <a:xfrm>
            <a:off x="4543195" y="1573363"/>
            <a:ext cx="75460" cy="72684"/>
          </a:xfrm>
          <a:custGeom>
            <a:avLst/>
            <a:gdLst/>
            <a:ahLst/>
            <a:cxnLst/>
            <a:rect l="l" t="t" r="r" b="b"/>
            <a:pathLst>
              <a:path w="2463" h="2372" extrusionOk="0">
                <a:moveTo>
                  <a:pt x="2462" y="1"/>
                </a:moveTo>
                <a:lnTo>
                  <a:pt x="0" y="2372"/>
                </a:lnTo>
              </a:path>
            </a:pathLst>
          </a:custGeom>
          <a:solidFill>
            <a:srgbClr val="FFEEE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52"/>
          <p:cNvSpPr/>
          <p:nvPr/>
        </p:nvSpPr>
        <p:spPr>
          <a:xfrm>
            <a:off x="4543195" y="1573363"/>
            <a:ext cx="75460" cy="72684"/>
          </a:xfrm>
          <a:custGeom>
            <a:avLst/>
            <a:gdLst/>
            <a:ahLst/>
            <a:cxnLst/>
            <a:rect l="l" t="t" r="r" b="b"/>
            <a:pathLst>
              <a:path w="2463" h="2372" fill="none" extrusionOk="0">
                <a:moveTo>
                  <a:pt x="2462" y="1"/>
                </a:moveTo>
                <a:lnTo>
                  <a:pt x="0" y="2372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52"/>
          <p:cNvSpPr/>
          <p:nvPr/>
        </p:nvSpPr>
        <p:spPr>
          <a:xfrm>
            <a:off x="4051492" y="1526789"/>
            <a:ext cx="165780" cy="164887"/>
          </a:xfrm>
          <a:custGeom>
            <a:avLst/>
            <a:gdLst/>
            <a:ahLst/>
            <a:cxnLst/>
            <a:rect l="l" t="t" r="r" b="b"/>
            <a:pathLst>
              <a:path w="5411" h="5381" extrusionOk="0">
                <a:moveTo>
                  <a:pt x="0" y="1"/>
                </a:moveTo>
                <a:lnTo>
                  <a:pt x="0" y="5381"/>
                </a:lnTo>
                <a:lnTo>
                  <a:pt x="5411" y="5381"/>
                </a:lnTo>
                <a:lnTo>
                  <a:pt x="5411" y="1"/>
                </a:lnTo>
                <a:close/>
              </a:path>
            </a:pathLst>
          </a:custGeom>
          <a:solidFill>
            <a:srgbClr val="FFE9FD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52"/>
          <p:cNvSpPr/>
          <p:nvPr/>
        </p:nvSpPr>
        <p:spPr>
          <a:xfrm>
            <a:off x="4083141" y="1653458"/>
            <a:ext cx="102482" cy="31"/>
          </a:xfrm>
          <a:custGeom>
            <a:avLst/>
            <a:gdLst/>
            <a:ahLst/>
            <a:cxnLst/>
            <a:rect l="l" t="t" r="r" b="b"/>
            <a:pathLst>
              <a:path w="3345" h="1" fill="none" extrusionOk="0">
                <a:moveTo>
                  <a:pt x="1" y="1"/>
                </a:moveTo>
                <a:lnTo>
                  <a:pt x="3344" y="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2"/>
          <p:cNvSpPr/>
          <p:nvPr/>
        </p:nvSpPr>
        <p:spPr>
          <a:xfrm>
            <a:off x="4274993" y="1526789"/>
            <a:ext cx="165780" cy="164887"/>
          </a:xfrm>
          <a:custGeom>
            <a:avLst/>
            <a:gdLst/>
            <a:ahLst/>
            <a:cxnLst/>
            <a:rect l="l" t="t" r="r" b="b"/>
            <a:pathLst>
              <a:path w="5411" h="5381" extrusionOk="0">
                <a:moveTo>
                  <a:pt x="0" y="1"/>
                </a:moveTo>
                <a:lnTo>
                  <a:pt x="0" y="5381"/>
                </a:lnTo>
                <a:lnTo>
                  <a:pt x="5411" y="5381"/>
                </a:lnTo>
                <a:lnTo>
                  <a:pt x="5411" y="1"/>
                </a:lnTo>
                <a:close/>
              </a:path>
            </a:pathLst>
          </a:custGeom>
          <a:solidFill>
            <a:srgbClr val="FFE9FD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52"/>
          <p:cNvSpPr/>
          <p:nvPr/>
        </p:nvSpPr>
        <p:spPr>
          <a:xfrm>
            <a:off x="4311299" y="1567786"/>
            <a:ext cx="94088" cy="83838"/>
          </a:xfrm>
          <a:custGeom>
            <a:avLst/>
            <a:gdLst/>
            <a:ahLst/>
            <a:cxnLst/>
            <a:rect l="l" t="t" r="r" b="b"/>
            <a:pathLst>
              <a:path w="3071" h="2736" fill="none" extrusionOk="0">
                <a:moveTo>
                  <a:pt x="1" y="0"/>
                </a:moveTo>
                <a:lnTo>
                  <a:pt x="3071" y="0"/>
                </a:lnTo>
                <a:lnTo>
                  <a:pt x="3071" y="2736"/>
                </a:lnTo>
                <a:lnTo>
                  <a:pt x="1" y="2736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>
            <a:off x="4312249" y="1569656"/>
            <a:ext cx="91269" cy="13054"/>
          </a:xfrm>
          <a:custGeom>
            <a:avLst/>
            <a:gdLst/>
            <a:ahLst/>
            <a:cxnLst/>
            <a:rect l="l" t="t" r="r" b="b"/>
            <a:pathLst>
              <a:path w="2979" h="426" extrusionOk="0">
                <a:moveTo>
                  <a:pt x="0" y="0"/>
                </a:moveTo>
                <a:lnTo>
                  <a:pt x="0" y="426"/>
                </a:lnTo>
                <a:lnTo>
                  <a:pt x="2979" y="426"/>
                </a:lnTo>
                <a:lnTo>
                  <a:pt x="2979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7" name="Google Shape;1357;p52"/>
          <p:cNvGrpSpPr/>
          <p:nvPr/>
        </p:nvGrpSpPr>
        <p:grpSpPr>
          <a:xfrm>
            <a:off x="976155" y="2035796"/>
            <a:ext cx="3521412" cy="1143283"/>
            <a:chOff x="875719" y="2808449"/>
            <a:chExt cx="2079492" cy="1143283"/>
          </a:xfrm>
        </p:grpSpPr>
        <p:sp>
          <p:nvSpPr>
            <p:cNvPr id="1358" name="Google Shape;1358;p52"/>
            <p:cNvSpPr txBox="1"/>
            <p:nvPr/>
          </p:nvSpPr>
          <p:spPr>
            <a:xfrm>
              <a:off x="875911" y="2808449"/>
              <a:ext cx="2079300" cy="47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Sigmar One"/>
                  <a:ea typeface="Sigmar One"/>
                  <a:cs typeface="Sigmar One"/>
                  <a:sym typeface="Sigmar One"/>
                </a:rPr>
                <a:t>PROBLEM</a:t>
              </a:r>
              <a:endParaRPr sz="2200" dirty="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1359" name="Google Shape;1359;p52"/>
            <p:cNvSpPr txBox="1"/>
            <p:nvPr/>
          </p:nvSpPr>
          <p:spPr>
            <a:xfrm>
              <a:off x="875719" y="3238933"/>
              <a:ext cx="2079300" cy="7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Manjari"/>
                  <a:ea typeface="Manjari"/>
                  <a:cs typeface="Manjari"/>
                  <a:sym typeface="Manjari"/>
                </a:rPr>
                <a:t>Technical complexity limits access to advanced data techniques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Manjari"/>
                  <a:ea typeface="Manjari"/>
                  <a:cs typeface="Manjari"/>
                  <a:sym typeface="Manjari"/>
                </a:rPr>
                <a:t>Need for tools that are accessible to non-technical users</a:t>
              </a:r>
              <a:endParaRPr sz="12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360" name="Google Shape;1360;p52"/>
          <p:cNvGrpSpPr/>
          <p:nvPr/>
        </p:nvGrpSpPr>
        <p:grpSpPr>
          <a:xfrm rot="4807345">
            <a:off x="5002447" y="1762306"/>
            <a:ext cx="802942" cy="625481"/>
            <a:chOff x="4860300" y="3911200"/>
            <a:chExt cx="675525" cy="526225"/>
          </a:xfrm>
        </p:grpSpPr>
        <p:sp>
          <p:nvSpPr>
            <p:cNvPr id="1361" name="Google Shape;1361;p52"/>
            <p:cNvSpPr/>
            <p:nvPr/>
          </p:nvSpPr>
          <p:spPr>
            <a:xfrm>
              <a:off x="4860300" y="3924925"/>
              <a:ext cx="635475" cy="512500"/>
            </a:xfrm>
            <a:custGeom>
              <a:avLst/>
              <a:gdLst/>
              <a:ahLst/>
              <a:cxnLst/>
              <a:rect l="l" t="t" r="r" b="b"/>
              <a:pathLst>
                <a:path w="25419" h="20500" extrusionOk="0">
                  <a:moveTo>
                    <a:pt x="23233" y="2036"/>
                  </a:moveTo>
                  <a:cubicBezTo>
                    <a:pt x="23191" y="2052"/>
                    <a:pt x="23150" y="2068"/>
                    <a:pt x="23117" y="2068"/>
                  </a:cubicBezTo>
                  <a:cubicBezTo>
                    <a:pt x="23148" y="2068"/>
                    <a:pt x="23193" y="2054"/>
                    <a:pt x="23233" y="2036"/>
                  </a:cubicBezTo>
                  <a:close/>
                  <a:moveTo>
                    <a:pt x="21026" y="2744"/>
                  </a:moveTo>
                  <a:cubicBezTo>
                    <a:pt x="20998" y="2751"/>
                    <a:pt x="20970" y="2758"/>
                    <a:pt x="20949" y="2769"/>
                  </a:cubicBezTo>
                  <a:cubicBezTo>
                    <a:pt x="20971" y="2769"/>
                    <a:pt x="21023" y="2754"/>
                    <a:pt x="21026" y="2744"/>
                  </a:cubicBezTo>
                  <a:close/>
                  <a:moveTo>
                    <a:pt x="16422" y="4497"/>
                  </a:moveTo>
                  <a:cubicBezTo>
                    <a:pt x="16419" y="4499"/>
                    <a:pt x="16416" y="4501"/>
                    <a:pt x="16413" y="4503"/>
                  </a:cubicBezTo>
                  <a:cubicBezTo>
                    <a:pt x="16416" y="4503"/>
                    <a:pt x="16419" y="4501"/>
                    <a:pt x="16422" y="4497"/>
                  </a:cubicBezTo>
                  <a:close/>
                  <a:moveTo>
                    <a:pt x="10133" y="6562"/>
                  </a:moveTo>
                  <a:cubicBezTo>
                    <a:pt x="10125" y="6562"/>
                    <a:pt x="10106" y="6573"/>
                    <a:pt x="10075" y="6605"/>
                  </a:cubicBezTo>
                  <a:cubicBezTo>
                    <a:pt x="10095" y="6592"/>
                    <a:pt x="10115" y="6578"/>
                    <a:pt x="10137" y="6563"/>
                  </a:cubicBezTo>
                  <a:lnTo>
                    <a:pt x="10137" y="6563"/>
                  </a:lnTo>
                  <a:cubicBezTo>
                    <a:pt x="10136" y="6562"/>
                    <a:pt x="10135" y="6562"/>
                    <a:pt x="10133" y="6562"/>
                  </a:cubicBezTo>
                  <a:close/>
                  <a:moveTo>
                    <a:pt x="10175" y="9007"/>
                  </a:moveTo>
                  <a:cubicBezTo>
                    <a:pt x="10125" y="9057"/>
                    <a:pt x="10061" y="9111"/>
                    <a:pt x="9985" y="9176"/>
                  </a:cubicBezTo>
                  <a:lnTo>
                    <a:pt x="9985" y="9176"/>
                  </a:lnTo>
                  <a:cubicBezTo>
                    <a:pt x="10060" y="9121"/>
                    <a:pt x="10135" y="9047"/>
                    <a:pt x="10175" y="9007"/>
                  </a:cubicBezTo>
                  <a:close/>
                  <a:moveTo>
                    <a:pt x="1753" y="19897"/>
                  </a:moveTo>
                  <a:cubicBezTo>
                    <a:pt x="1758" y="19897"/>
                    <a:pt x="1763" y="19902"/>
                    <a:pt x="1769" y="19914"/>
                  </a:cubicBezTo>
                  <a:lnTo>
                    <a:pt x="1653" y="20117"/>
                  </a:lnTo>
                  <a:lnTo>
                    <a:pt x="1653" y="20117"/>
                  </a:lnTo>
                  <a:cubicBezTo>
                    <a:pt x="1720" y="19994"/>
                    <a:pt x="1734" y="19897"/>
                    <a:pt x="1753" y="19897"/>
                  </a:cubicBezTo>
                  <a:close/>
                  <a:moveTo>
                    <a:pt x="25419" y="0"/>
                  </a:moveTo>
                  <a:cubicBezTo>
                    <a:pt x="25352" y="0"/>
                    <a:pt x="25152" y="0"/>
                    <a:pt x="25019" y="67"/>
                  </a:cubicBezTo>
                  <a:lnTo>
                    <a:pt x="25019" y="100"/>
                  </a:lnTo>
                  <a:cubicBezTo>
                    <a:pt x="24932" y="125"/>
                    <a:pt x="24901" y="131"/>
                    <a:pt x="24882" y="131"/>
                  </a:cubicBezTo>
                  <a:cubicBezTo>
                    <a:pt x="24861" y="131"/>
                    <a:pt x="24855" y="124"/>
                    <a:pt x="24809" y="124"/>
                  </a:cubicBezTo>
                  <a:cubicBezTo>
                    <a:pt x="24784" y="124"/>
                    <a:pt x="24746" y="126"/>
                    <a:pt x="24685" y="134"/>
                  </a:cubicBezTo>
                  <a:cubicBezTo>
                    <a:pt x="24685" y="100"/>
                    <a:pt x="24918" y="67"/>
                    <a:pt x="25118" y="0"/>
                  </a:cubicBezTo>
                  <a:lnTo>
                    <a:pt x="25118" y="0"/>
                  </a:lnTo>
                  <a:cubicBezTo>
                    <a:pt x="24918" y="67"/>
                    <a:pt x="24752" y="67"/>
                    <a:pt x="24652" y="100"/>
                  </a:cubicBezTo>
                  <a:cubicBezTo>
                    <a:pt x="24485" y="100"/>
                    <a:pt x="24652" y="67"/>
                    <a:pt x="24452" y="67"/>
                  </a:cubicBezTo>
                  <a:cubicBezTo>
                    <a:pt x="24285" y="100"/>
                    <a:pt x="24118" y="167"/>
                    <a:pt x="23951" y="167"/>
                  </a:cubicBezTo>
                  <a:cubicBezTo>
                    <a:pt x="23518" y="234"/>
                    <a:pt x="23317" y="334"/>
                    <a:pt x="22951" y="401"/>
                  </a:cubicBezTo>
                  <a:lnTo>
                    <a:pt x="22984" y="334"/>
                  </a:lnTo>
                  <a:cubicBezTo>
                    <a:pt x="22850" y="334"/>
                    <a:pt x="22617" y="467"/>
                    <a:pt x="22350" y="467"/>
                  </a:cubicBezTo>
                  <a:cubicBezTo>
                    <a:pt x="22450" y="467"/>
                    <a:pt x="22484" y="467"/>
                    <a:pt x="22350" y="501"/>
                  </a:cubicBezTo>
                  <a:cubicBezTo>
                    <a:pt x="22083" y="567"/>
                    <a:pt x="21916" y="634"/>
                    <a:pt x="21683" y="634"/>
                  </a:cubicBezTo>
                  <a:lnTo>
                    <a:pt x="21516" y="734"/>
                  </a:lnTo>
                  <a:cubicBezTo>
                    <a:pt x="21283" y="767"/>
                    <a:pt x="20849" y="934"/>
                    <a:pt x="20349" y="1101"/>
                  </a:cubicBezTo>
                  <a:cubicBezTo>
                    <a:pt x="19848" y="1268"/>
                    <a:pt x="19281" y="1435"/>
                    <a:pt x="18681" y="1668"/>
                  </a:cubicBezTo>
                  <a:cubicBezTo>
                    <a:pt x="18114" y="1935"/>
                    <a:pt x="17580" y="2135"/>
                    <a:pt x="17080" y="2335"/>
                  </a:cubicBezTo>
                  <a:cubicBezTo>
                    <a:pt x="16613" y="2602"/>
                    <a:pt x="16179" y="2769"/>
                    <a:pt x="15979" y="2902"/>
                  </a:cubicBezTo>
                  <a:lnTo>
                    <a:pt x="16012" y="2836"/>
                  </a:lnTo>
                  <a:lnTo>
                    <a:pt x="16012" y="2836"/>
                  </a:lnTo>
                  <a:cubicBezTo>
                    <a:pt x="15845" y="2936"/>
                    <a:pt x="15645" y="3002"/>
                    <a:pt x="15445" y="3136"/>
                  </a:cubicBezTo>
                  <a:cubicBezTo>
                    <a:pt x="15245" y="3269"/>
                    <a:pt x="15012" y="3403"/>
                    <a:pt x="14778" y="3503"/>
                  </a:cubicBezTo>
                  <a:cubicBezTo>
                    <a:pt x="14311" y="3770"/>
                    <a:pt x="13811" y="4070"/>
                    <a:pt x="13310" y="4337"/>
                  </a:cubicBezTo>
                  <a:cubicBezTo>
                    <a:pt x="12810" y="4670"/>
                    <a:pt x="12343" y="4970"/>
                    <a:pt x="11909" y="5271"/>
                  </a:cubicBezTo>
                  <a:cubicBezTo>
                    <a:pt x="11442" y="5571"/>
                    <a:pt x="11075" y="5904"/>
                    <a:pt x="10775" y="6138"/>
                  </a:cubicBezTo>
                  <a:cubicBezTo>
                    <a:pt x="10595" y="6258"/>
                    <a:pt x="10333" y="6433"/>
                    <a:pt x="10137" y="6563"/>
                  </a:cubicBezTo>
                  <a:lnTo>
                    <a:pt x="10137" y="6563"/>
                  </a:lnTo>
                  <a:cubicBezTo>
                    <a:pt x="10143" y="6573"/>
                    <a:pt x="10115" y="6618"/>
                    <a:pt x="10075" y="6638"/>
                  </a:cubicBezTo>
                  <a:cubicBezTo>
                    <a:pt x="9474" y="7139"/>
                    <a:pt x="10008" y="6672"/>
                    <a:pt x="9441" y="7239"/>
                  </a:cubicBezTo>
                  <a:cubicBezTo>
                    <a:pt x="9274" y="7406"/>
                    <a:pt x="8974" y="7639"/>
                    <a:pt x="8640" y="7939"/>
                  </a:cubicBezTo>
                  <a:cubicBezTo>
                    <a:pt x="8307" y="8239"/>
                    <a:pt x="7940" y="8606"/>
                    <a:pt x="7506" y="8973"/>
                  </a:cubicBezTo>
                  <a:cubicBezTo>
                    <a:pt x="7306" y="9140"/>
                    <a:pt x="7139" y="9340"/>
                    <a:pt x="6939" y="9507"/>
                  </a:cubicBezTo>
                  <a:cubicBezTo>
                    <a:pt x="6772" y="9674"/>
                    <a:pt x="6606" y="9907"/>
                    <a:pt x="6439" y="10074"/>
                  </a:cubicBezTo>
                  <a:cubicBezTo>
                    <a:pt x="6139" y="10408"/>
                    <a:pt x="5838" y="10641"/>
                    <a:pt x="5738" y="10775"/>
                  </a:cubicBezTo>
                  <a:cubicBezTo>
                    <a:pt x="5471" y="11108"/>
                    <a:pt x="5104" y="11508"/>
                    <a:pt x="4904" y="11842"/>
                  </a:cubicBezTo>
                  <a:lnTo>
                    <a:pt x="4904" y="11809"/>
                  </a:lnTo>
                  <a:cubicBezTo>
                    <a:pt x="4804" y="11909"/>
                    <a:pt x="4671" y="12109"/>
                    <a:pt x="4471" y="12309"/>
                  </a:cubicBezTo>
                  <a:cubicBezTo>
                    <a:pt x="4404" y="12442"/>
                    <a:pt x="4271" y="12576"/>
                    <a:pt x="4137" y="12676"/>
                  </a:cubicBezTo>
                  <a:cubicBezTo>
                    <a:pt x="4004" y="12809"/>
                    <a:pt x="3937" y="12976"/>
                    <a:pt x="3804" y="13143"/>
                  </a:cubicBezTo>
                  <a:cubicBezTo>
                    <a:pt x="3337" y="13777"/>
                    <a:pt x="2903" y="14344"/>
                    <a:pt x="2769" y="14611"/>
                  </a:cubicBezTo>
                  <a:lnTo>
                    <a:pt x="2803" y="14577"/>
                  </a:lnTo>
                  <a:lnTo>
                    <a:pt x="2803" y="14577"/>
                  </a:lnTo>
                  <a:cubicBezTo>
                    <a:pt x="2603" y="14978"/>
                    <a:pt x="2569" y="14911"/>
                    <a:pt x="2403" y="15178"/>
                  </a:cubicBezTo>
                  <a:cubicBezTo>
                    <a:pt x="2469" y="15178"/>
                    <a:pt x="2302" y="15511"/>
                    <a:pt x="2236" y="15645"/>
                  </a:cubicBezTo>
                  <a:cubicBezTo>
                    <a:pt x="2102" y="15845"/>
                    <a:pt x="1902" y="16312"/>
                    <a:pt x="1735" y="16645"/>
                  </a:cubicBezTo>
                  <a:lnTo>
                    <a:pt x="1669" y="16612"/>
                  </a:lnTo>
                  <a:cubicBezTo>
                    <a:pt x="1569" y="16912"/>
                    <a:pt x="1302" y="17413"/>
                    <a:pt x="1168" y="17613"/>
                  </a:cubicBezTo>
                  <a:cubicBezTo>
                    <a:pt x="935" y="18013"/>
                    <a:pt x="568" y="18747"/>
                    <a:pt x="301" y="19414"/>
                  </a:cubicBezTo>
                  <a:lnTo>
                    <a:pt x="1" y="19781"/>
                  </a:lnTo>
                  <a:lnTo>
                    <a:pt x="1" y="19848"/>
                  </a:lnTo>
                  <a:cubicBezTo>
                    <a:pt x="1" y="19848"/>
                    <a:pt x="234" y="20148"/>
                    <a:pt x="568" y="20315"/>
                  </a:cubicBezTo>
                  <a:cubicBezTo>
                    <a:pt x="710" y="20421"/>
                    <a:pt x="889" y="20499"/>
                    <a:pt x="1066" y="20499"/>
                  </a:cubicBezTo>
                  <a:cubicBezTo>
                    <a:pt x="1222" y="20499"/>
                    <a:pt x="1377" y="20438"/>
                    <a:pt x="1502" y="20281"/>
                  </a:cubicBezTo>
                  <a:lnTo>
                    <a:pt x="1569" y="20315"/>
                  </a:lnTo>
                  <a:lnTo>
                    <a:pt x="1635" y="20148"/>
                  </a:lnTo>
                  <a:cubicBezTo>
                    <a:pt x="1671" y="20089"/>
                    <a:pt x="1685" y="20067"/>
                    <a:pt x="1689" y="20067"/>
                  </a:cubicBezTo>
                  <a:lnTo>
                    <a:pt x="1689" y="20067"/>
                  </a:lnTo>
                  <a:cubicBezTo>
                    <a:pt x="1696" y="20067"/>
                    <a:pt x="1669" y="20138"/>
                    <a:pt x="1669" y="20181"/>
                  </a:cubicBezTo>
                  <a:cubicBezTo>
                    <a:pt x="1735" y="20115"/>
                    <a:pt x="1769" y="20015"/>
                    <a:pt x="1802" y="19981"/>
                  </a:cubicBezTo>
                  <a:cubicBezTo>
                    <a:pt x="1802" y="19975"/>
                    <a:pt x="1801" y="19972"/>
                    <a:pt x="1799" y="19972"/>
                  </a:cubicBezTo>
                  <a:cubicBezTo>
                    <a:pt x="1790" y="19972"/>
                    <a:pt x="1769" y="20015"/>
                    <a:pt x="1769" y="20015"/>
                  </a:cubicBezTo>
                  <a:cubicBezTo>
                    <a:pt x="1802" y="19914"/>
                    <a:pt x="1802" y="19781"/>
                    <a:pt x="1902" y="19648"/>
                  </a:cubicBezTo>
                  <a:cubicBezTo>
                    <a:pt x="1936" y="19548"/>
                    <a:pt x="1944" y="19548"/>
                    <a:pt x="1961" y="19548"/>
                  </a:cubicBezTo>
                  <a:cubicBezTo>
                    <a:pt x="1977" y="19548"/>
                    <a:pt x="2002" y="19548"/>
                    <a:pt x="2069" y="19447"/>
                  </a:cubicBezTo>
                  <a:cubicBezTo>
                    <a:pt x="2302" y="18847"/>
                    <a:pt x="2636" y="18313"/>
                    <a:pt x="2936" y="17780"/>
                  </a:cubicBezTo>
                  <a:cubicBezTo>
                    <a:pt x="3236" y="17246"/>
                    <a:pt x="3570" y="16679"/>
                    <a:pt x="3904" y="16145"/>
                  </a:cubicBezTo>
                  <a:cubicBezTo>
                    <a:pt x="3937" y="16145"/>
                    <a:pt x="3904" y="16145"/>
                    <a:pt x="3904" y="16178"/>
                  </a:cubicBezTo>
                  <a:cubicBezTo>
                    <a:pt x="4104" y="15845"/>
                    <a:pt x="4271" y="15578"/>
                    <a:pt x="4437" y="15278"/>
                  </a:cubicBezTo>
                  <a:cubicBezTo>
                    <a:pt x="4504" y="15178"/>
                    <a:pt x="4571" y="15178"/>
                    <a:pt x="4571" y="15178"/>
                  </a:cubicBezTo>
                  <a:cubicBezTo>
                    <a:pt x="4571" y="15178"/>
                    <a:pt x="5672" y="13510"/>
                    <a:pt x="5772" y="13510"/>
                  </a:cubicBezTo>
                  <a:lnTo>
                    <a:pt x="5705" y="13477"/>
                  </a:lnTo>
                  <a:cubicBezTo>
                    <a:pt x="5972" y="13176"/>
                    <a:pt x="5838" y="13443"/>
                    <a:pt x="6072" y="13143"/>
                  </a:cubicBezTo>
                  <a:cubicBezTo>
                    <a:pt x="6072" y="12976"/>
                    <a:pt x="6439" y="12676"/>
                    <a:pt x="6472" y="12576"/>
                  </a:cubicBezTo>
                  <a:cubicBezTo>
                    <a:pt x="6472" y="12576"/>
                    <a:pt x="6578" y="12470"/>
                    <a:pt x="6601" y="12470"/>
                  </a:cubicBezTo>
                  <a:cubicBezTo>
                    <a:pt x="6604" y="12470"/>
                    <a:pt x="6606" y="12472"/>
                    <a:pt x="6606" y="12476"/>
                  </a:cubicBezTo>
                  <a:cubicBezTo>
                    <a:pt x="6606" y="12409"/>
                    <a:pt x="6672" y="12309"/>
                    <a:pt x="6772" y="12242"/>
                  </a:cubicBezTo>
                  <a:cubicBezTo>
                    <a:pt x="6772" y="12222"/>
                    <a:pt x="6766" y="12214"/>
                    <a:pt x="6757" y="12214"/>
                  </a:cubicBezTo>
                  <a:cubicBezTo>
                    <a:pt x="6754" y="12214"/>
                    <a:pt x="6750" y="12215"/>
                    <a:pt x="6747" y="12217"/>
                  </a:cubicBezTo>
                  <a:lnTo>
                    <a:pt x="6747" y="12217"/>
                  </a:lnTo>
                  <a:cubicBezTo>
                    <a:pt x="6789" y="12159"/>
                    <a:pt x="6821" y="12127"/>
                    <a:pt x="6872" y="12076"/>
                  </a:cubicBezTo>
                  <a:cubicBezTo>
                    <a:pt x="6917" y="12046"/>
                    <a:pt x="6949" y="12029"/>
                    <a:pt x="6964" y="12029"/>
                  </a:cubicBezTo>
                  <a:cubicBezTo>
                    <a:pt x="6982" y="12029"/>
                    <a:pt x="6976" y="12054"/>
                    <a:pt x="6939" y="12109"/>
                  </a:cubicBezTo>
                  <a:lnTo>
                    <a:pt x="7540" y="11475"/>
                  </a:lnTo>
                  <a:cubicBezTo>
                    <a:pt x="7840" y="11175"/>
                    <a:pt x="8140" y="10841"/>
                    <a:pt x="8507" y="10508"/>
                  </a:cubicBezTo>
                  <a:cubicBezTo>
                    <a:pt x="8840" y="10174"/>
                    <a:pt x="9207" y="9841"/>
                    <a:pt x="9508" y="9607"/>
                  </a:cubicBezTo>
                  <a:cubicBezTo>
                    <a:pt x="9696" y="9419"/>
                    <a:pt x="9857" y="9284"/>
                    <a:pt x="9985" y="9176"/>
                  </a:cubicBezTo>
                  <a:lnTo>
                    <a:pt x="9985" y="9176"/>
                  </a:lnTo>
                  <a:cubicBezTo>
                    <a:pt x="9933" y="9213"/>
                    <a:pt x="9882" y="9240"/>
                    <a:pt x="9841" y="9240"/>
                  </a:cubicBezTo>
                  <a:cubicBezTo>
                    <a:pt x="9975" y="9107"/>
                    <a:pt x="10041" y="9073"/>
                    <a:pt x="10108" y="8973"/>
                  </a:cubicBezTo>
                  <a:cubicBezTo>
                    <a:pt x="10116" y="8975"/>
                    <a:pt x="10124" y="8976"/>
                    <a:pt x="10132" y="8976"/>
                  </a:cubicBezTo>
                  <a:cubicBezTo>
                    <a:pt x="10265" y="8976"/>
                    <a:pt x="10451" y="8740"/>
                    <a:pt x="10608" y="8740"/>
                  </a:cubicBezTo>
                  <a:lnTo>
                    <a:pt x="10608" y="8640"/>
                  </a:lnTo>
                  <a:lnTo>
                    <a:pt x="10675" y="8606"/>
                  </a:lnTo>
                  <a:cubicBezTo>
                    <a:pt x="11276" y="8073"/>
                    <a:pt x="10809" y="8440"/>
                    <a:pt x="11376" y="8006"/>
                  </a:cubicBezTo>
                  <a:cubicBezTo>
                    <a:pt x="11709" y="7772"/>
                    <a:pt x="11843" y="7606"/>
                    <a:pt x="12043" y="7472"/>
                  </a:cubicBezTo>
                  <a:cubicBezTo>
                    <a:pt x="12026" y="7472"/>
                    <a:pt x="12001" y="7481"/>
                    <a:pt x="11989" y="7481"/>
                  </a:cubicBezTo>
                  <a:cubicBezTo>
                    <a:pt x="11976" y="7481"/>
                    <a:pt x="11976" y="7472"/>
                    <a:pt x="12009" y="7439"/>
                  </a:cubicBezTo>
                  <a:cubicBezTo>
                    <a:pt x="12012" y="7441"/>
                    <a:pt x="12014" y="7442"/>
                    <a:pt x="12018" y="7442"/>
                  </a:cubicBezTo>
                  <a:cubicBezTo>
                    <a:pt x="12065" y="7442"/>
                    <a:pt x="12216" y="7239"/>
                    <a:pt x="12310" y="7239"/>
                  </a:cubicBezTo>
                  <a:cubicBezTo>
                    <a:pt x="12376" y="7139"/>
                    <a:pt x="12677" y="6972"/>
                    <a:pt x="12543" y="6972"/>
                  </a:cubicBezTo>
                  <a:cubicBezTo>
                    <a:pt x="12591" y="6972"/>
                    <a:pt x="12741" y="6887"/>
                    <a:pt x="12786" y="6887"/>
                  </a:cubicBezTo>
                  <a:cubicBezTo>
                    <a:pt x="12804" y="6887"/>
                    <a:pt x="12805" y="6900"/>
                    <a:pt x="12777" y="6939"/>
                  </a:cubicBezTo>
                  <a:cubicBezTo>
                    <a:pt x="12843" y="6872"/>
                    <a:pt x="12943" y="6838"/>
                    <a:pt x="13010" y="6772"/>
                  </a:cubicBezTo>
                  <a:lnTo>
                    <a:pt x="13010" y="6772"/>
                  </a:lnTo>
                  <a:lnTo>
                    <a:pt x="12877" y="6805"/>
                  </a:lnTo>
                  <a:cubicBezTo>
                    <a:pt x="13177" y="6605"/>
                    <a:pt x="13344" y="6572"/>
                    <a:pt x="13510" y="6405"/>
                  </a:cubicBezTo>
                  <a:lnTo>
                    <a:pt x="13310" y="6405"/>
                  </a:lnTo>
                  <a:cubicBezTo>
                    <a:pt x="13477" y="6271"/>
                    <a:pt x="13644" y="6171"/>
                    <a:pt x="13744" y="6171"/>
                  </a:cubicBezTo>
                  <a:lnTo>
                    <a:pt x="13577" y="6305"/>
                  </a:lnTo>
                  <a:cubicBezTo>
                    <a:pt x="13844" y="6105"/>
                    <a:pt x="14011" y="6005"/>
                    <a:pt x="14278" y="5804"/>
                  </a:cubicBezTo>
                  <a:lnTo>
                    <a:pt x="14278" y="5804"/>
                  </a:lnTo>
                  <a:lnTo>
                    <a:pt x="14178" y="5838"/>
                  </a:lnTo>
                  <a:cubicBezTo>
                    <a:pt x="14311" y="5738"/>
                    <a:pt x="14811" y="5437"/>
                    <a:pt x="15312" y="5104"/>
                  </a:cubicBezTo>
                  <a:cubicBezTo>
                    <a:pt x="15579" y="4937"/>
                    <a:pt x="15812" y="4804"/>
                    <a:pt x="15979" y="4670"/>
                  </a:cubicBezTo>
                  <a:cubicBezTo>
                    <a:pt x="16179" y="4570"/>
                    <a:pt x="16346" y="4470"/>
                    <a:pt x="16413" y="4437"/>
                  </a:cubicBezTo>
                  <a:lnTo>
                    <a:pt x="16413" y="4437"/>
                  </a:lnTo>
                  <a:lnTo>
                    <a:pt x="16246" y="4470"/>
                  </a:lnTo>
                  <a:lnTo>
                    <a:pt x="16469" y="4311"/>
                  </a:lnTo>
                  <a:lnTo>
                    <a:pt x="16469" y="4311"/>
                  </a:lnTo>
                  <a:cubicBezTo>
                    <a:pt x="16448" y="4343"/>
                    <a:pt x="16443" y="4468"/>
                    <a:pt x="16422" y="4497"/>
                  </a:cubicBezTo>
                  <a:lnTo>
                    <a:pt x="16422" y="4497"/>
                  </a:lnTo>
                  <a:cubicBezTo>
                    <a:pt x="16531" y="4429"/>
                    <a:pt x="16824" y="4298"/>
                    <a:pt x="17180" y="4137"/>
                  </a:cubicBezTo>
                  <a:cubicBezTo>
                    <a:pt x="17347" y="4070"/>
                    <a:pt x="17580" y="3970"/>
                    <a:pt x="17780" y="3836"/>
                  </a:cubicBezTo>
                  <a:cubicBezTo>
                    <a:pt x="17980" y="3770"/>
                    <a:pt x="18247" y="3670"/>
                    <a:pt x="18447" y="3569"/>
                  </a:cubicBezTo>
                  <a:cubicBezTo>
                    <a:pt x="18914" y="3403"/>
                    <a:pt x="19348" y="3169"/>
                    <a:pt x="19748" y="3069"/>
                  </a:cubicBezTo>
                  <a:cubicBezTo>
                    <a:pt x="20115" y="2936"/>
                    <a:pt x="20415" y="2836"/>
                    <a:pt x="20582" y="2802"/>
                  </a:cubicBezTo>
                  <a:cubicBezTo>
                    <a:pt x="20625" y="2796"/>
                    <a:pt x="20654" y="2793"/>
                    <a:pt x="20674" y="2793"/>
                  </a:cubicBezTo>
                  <a:cubicBezTo>
                    <a:pt x="20760" y="2793"/>
                    <a:pt x="20649" y="2848"/>
                    <a:pt x="20649" y="2902"/>
                  </a:cubicBezTo>
                  <a:cubicBezTo>
                    <a:pt x="20916" y="2769"/>
                    <a:pt x="20749" y="2802"/>
                    <a:pt x="20982" y="2736"/>
                  </a:cubicBezTo>
                  <a:cubicBezTo>
                    <a:pt x="21016" y="2736"/>
                    <a:pt x="21027" y="2739"/>
                    <a:pt x="21026" y="2744"/>
                  </a:cubicBezTo>
                  <a:lnTo>
                    <a:pt x="21026" y="2744"/>
                  </a:lnTo>
                  <a:cubicBezTo>
                    <a:pt x="21087" y="2729"/>
                    <a:pt x="21149" y="2715"/>
                    <a:pt x="21149" y="2669"/>
                  </a:cubicBezTo>
                  <a:lnTo>
                    <a:pt x="21149" y="2669"/>
                  </a:lnTo>
                  <a:cubicBezTo>
                    <a:pt x="21117" y="2685"/>
                    <a:pt x="21097" y="2691"/>
                    <a:pt x="21083" y="2691"/>
                  </a:cubicBezTo>
                  <a:cubicBezTo>
                    <a:pt x="21038" y="2691"/>
                    <a:pt x="21058" y="2627"/>
                    <a:pt x="20982" y="2602"/>
                  </a:cubicBezTo>
                  <a:lnTo>
                    <a:pt x="21283" y="2502"/>
                  </a:lnTo>
                  <a:lnTo>
                    <a:pt x="21283" y="2569"/>
                  </a:lnTo>
                  <a:cubicBezTo>
                    <a:pt x="21349" y="2569"/>
                    <a:pt x="21416" y="2402"/>
                    <a:pt x="21750" y="2335"/>
                  </a:cubicBezTo>
                  <a:cubicBezTo>
                    <a:pt x="22250" y="2235"/>
                    <a:pt x="22784" y="2102"/>
                    <a:pt x="23317" y="1968"/>
                  </a:cubicBezTo>
                  <a:lnTo>
                    <a:pt x="23317" y="1968"/>
                  </a:lnTo>
                  <a:cubicBezTo>
                    <a:pt x="23317" y="1986"/>
                    <a:pt x="23279" y="2014"/>
                    <a:pt x="23233" y="2036"/>
                  </a:cubicBezTo>
                  <a:lnTo>
                    <a:pt x="23233" y="2036"/>
                  </a:lnTo>
                  <a:cubicBezTo>
                    <a:pt x="23275" y="2019"/>
                    <a:pt x="23317" y="2002"/>
                    <a:pt x="23351" y="2002"/>
                  </a:cubicBezTo>
                  <a:cubicBezTo>
                    <a:pt x="23251" y="2002"/>
                    <a:pt x="23584" y="1935"/>
                    <a:pt x="23484" y="1935"/>
                  </a:cubicBezTo>
                  <a:cubicBezTo>
                    <a:pt x="23818" y="1768"/>
                    <a:pt x="24352" y="1768"/>
                    <a:pt x="24652" y="1635"/>
                  </a:cubicBezTo>
                  <a:cubicBezTo>
                    <a:pt x="24652" y="1568"/>
                    <a:pt x="25152" y="134"/>
                    <a:pt x="25152" y="67"/>
                  </a:cubicBezTo>
                  <a:cubicBezTo>
                    <a:pt x="25286" y="67"/>
                    <a:pt x="25352" y="0"/>
                    <a:pt x="254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5330650" y="3935750"/>
              <a:ext cx="205175" cy="208525"/>
            </a:xfrm>
            <a:custGeom>
              <a:avLst/>
              <a:gdLst/>
              <a:ahLst/>
              <a:cxnLst/>
              <a:rect l="l" t="t" r="r" b="b"/>
              <a:pathLst>
                <a:path w="8207" h="8341" extrusionOk="0">
                  <a:moveTo>
                    <a:pt x="7039" y="34"/>
                  </a:moveTo>
                  <a:lnTo>
                    <a:pt x="7039" y="34"/>
                  </a:lnTo>
                  <a:cubicBezTo>
                    <a:pt x="7015" y="58"/>
                    <a:pt x="7008" y="81"/>
                    <a:pt x="6994" y="81"/>
                  </a:cubicBezTo>
                  <a:cubicBezTo>
                    <a:pt x="6989" y="81"/>
                    <a:pt x="6982" y="77"/>
                    <a:pt x="6972" y="68"/>
                  </a:cubicBezTo>
                  <a:lnTo>
                    <a:pt x="7013" y="47"/>
                  </a:lnTo>
                  <a:lnTo>
                    <a:pt x="7013" y="47"/>
                  </a:lnTo>
                  <a:cubicBezTo>
                    <a:pt x="7014" y="48"/>
                    <a:pt x="7016" y="48"/>
                    <a:pt x="7017" y="48"/>
                  </a:cubicBezTo>
                  <a:cubicBezTo>
                    <a:pt x="7022" y="48"/>
                    <a:pt x="7029" y="44"/>
                    <a:pt x="7039" y="34"/>
                  </a:cubicBezTo>
                  <a:close/>
                  <a:moveTo>
                    <a:pt x="1968" y="5038"/>
                  </a:moveTo>
                  <a:cubicBezTo>
                    <a:pt x="1964" y="5038"/>
                    <a:pt x="1961" y="5040"/>
                    <a:pt x="1960" y="5045"/>
                  </a:cubicBezTo>
                  <a:lnTo>
                    <a:pt x="1960" y="5045"/>
                  </a:lnTo>
                  <a:cubicBezTo>
                    <a:pt x="1963" y="5042"/>
                    <a:pt x="1966" y="5040"/>
                    <a:pt x="1968" y="5038"/>
                  </a:cubicBezTo>
                  <a:close/>
                  <a:moveTo>
                    <a:pt x="767" y="6072"/>
                  </a:moveTo>
                  <a:cubicBezTo>
                    <a:pt x="725" y="6072"/>
                    <a:pt x="710" y="6085"/>
                    <a:pt x="721" y="6095"/>
                  </a:cubicBezTo>
                  <a:lnTo>
                    <a:pt x="721" y="6095"/>
                  </a:lnTo>
                  <a:lnTo>
                    <a:pt x="767" y="6072"/>
                  </a:lnTo>
                  <a:close/>
                  <a:moveTo>
                    <a:pt x="807" y="8229"/>
                  </a:moveTo>
                  <a:lnTo>
                    <a:pt x="807" y="8229"/>
                  </a:lnTo>
                  <a:cubicBezTo>
                    <a:pt x="805" y="8232"/>
                    <a:pt x="803" y="8236"/>
                    <a:pt x="801" y="8240"/>
                  </a:cubicBezTo>
                  <a:lnTo>
                    <a:pt x="834" y="8273"/>
                  </a:lnTo>
                  <a:cubicBezTo>
                    <a:pt x="831" y="8267"/>
                    <a:pt x="822" y="8252"/>
                    <a:pt x="807" y="8229"/>
                  </a:cubicBezTo>
                  <a:close/>
                  <a:moveTo>
                    <a:pt x="834" y="8273"/>
                  </a:moveTo>
                  <a:lnTo>
                    <a:pt x="834" y="8273"/>
                  </a:lnTo>
                  <a:cubicBezTo>
                    <a:pt x="834" y="8275"/>
                    <a:pt x="801" y="8340"/>
                    <a:pt x="767" y="8340"/>
                  </a:cubicBezTo>
                  <a:cubicBezTo>
                    <a:pt x="801" y="8340"/>
                    <a:pt x="801" y="8340"/>
                    <a:pt x="834" y="8273"/>
                  </a:cubicBezTo>
                  <a:close/>
                  <a:moveTo>
                    <a:pt x="7005" y="1"/>
                  </a:moveTo>
                  <a:cubicBezTo>
                    <a:pt x="6972" y="1"/>
                    <a:pt x="6972" y="34"/>
                    <a:pt x="6905" y="34"/>
                  </a:cubicBezTo>
                  <a:lnTo>
                    <a:pt x="6972" y="34"/>
                  </a:lnTo>
                  <a:cubicBezTo>
                    <a:pt x="6972" y="68"/>
                    <a:pt x="6905" y="101"/>
                    <a:pt x="6872" y="168"/>
                  </a:cubicBezTo>
                  <a:cubicBezTo>
                    <a:pt x="6867" y="173"/>
                    <a:pt x="6863" y="175"/>
                    <a:pt x="6859" y="175"/>
                  </a:cubicBezTo>
                  <a:cubicBezTo>
                    <a:pt x="6843" y="175"/>
                    <a:pt x="6832" y="144"/>
                    <a:pt x="6799" y="144"/>
                  </a:cubicBezTo>
                  <a:cubicBezTo>
                    <a:pt x="6784" y="144"/>
                    <a:pt x="6765" y="150"/>
                    <a:pt x="6738" y="168"/>
                  </a:cubicBezTo>
                  <a:cubicBezTo>
                    <a:pt x="6405" y="401"/>
                    <a:pt x="6071" y="668"/>
                    <a:pt x="5804" y="935"/>
                  </a:cubicBezTo>
                  <a:lnTo>
                    <a:pt x="5804" y="902"/>
                  </a:lnTo>
                  <a:lnTo>
                    <a:pt x="5538" y="1168"/>
                  </a:lnTo>
                  <a:lnTo>
                    <a:pt x="5471" y="1168"/>
                  </a:lnTo>
                  <a:cubicBezTo>
                    <a:pt x="5638" y="1335"/>
                    <a:pt x="5171" y="1735"/>
                    <a:pt x="5137" y="1802"/>
                  </a:cubicBezTo>
                  <a:lnTo>
                    <a:pt x="5171" y="1836"/>
                  </a:lnTo>
                  <a:cubicBezTo>
                    <a:pt x="5152" y="1854"/>
                    <a:pt x="5139" y="1860"/>
                    <a:pt x="5127" y="1860"/>
                  </a:cubicBezTo>
                  <a:cubicBezTo>
                    <a:pt x="5108" y="1860"/>
                    <a:pt x="5093" y="1845"/>
                    <a:pt x="5067" y="1845"/>
                  </a:cubicBezTo>
                  <a:cubicBezTo>
                    <a:pt x="5052" y="1845"/>
                    <a:pt x="5032" y="1850"/>
                    <a:pt x="5004" y="1869"/>
                  </a:cubicBezTo>
                  <a:cubicBezTo>
                    <a:pt x="5037" y="1969"/>
                    <a:pt x="4837" y="2002"/>
                    <a:pt x="4870" y="2036"/>
                  </a:cubicBezTo>
                  <a:cubicBezTo>
                    <a:pt x="4870" y="2036"/>
                    <a:pt x="4856" y="2050"/>
                    <a:pt x="4836" y="2050"/>
                  </a:cubicBezTo>
                  <a:cubicBezTo>
                    <a:pt x="4826" y="2050"/>
                    <a:pt x="4815" y="2047"/>
                    <a:pt x="4804" y="2036"/>
                  </a:cubicBezTo>
                  <a:lnTo>
                    <a:pt x="4804" y="2036"/>
                  </a:lnTo>
                  <a:cubicBezTo>
                    <a:pt x="4837" y="2069"/>
                    <a:pt x="4770" y="2069"/>
                    <a:pt x="4770" y="2136"/>
                  </a:cubicBezTo>
                  <a:lnTo>
                    <a:pt x="4804" y="2136"/>
                  </a:lnTo>
                  <a:lnTo>
                    <a:pt x="4770" y="2202"/>
                  </a:lnTo>
                  <a:cubicBezTo>
                    <a:pt x="4704" y="2202"/>
                    <a:pt x="4704" y="2202"/>
                    <a:pt x="4704" y="2169"/>
                  </a:cubicBezTo>
                  <a:cubicBezTo>
                    <a:pt x="4537" y="2303"/>
                    <a:pt x="3770" y="2936"/>
                    <a:pt x="3603" y="3136"/>
                  </a:cubicBezTo>
                  <a:cubicBezTo>
                    <a:pt x="3636" y="3136"/>
                    <a:pt x="3670" y="3070"/>
                    <a:pt x="3703" y="3070"/>
                  </a:cubicBezTo>
                  <a:cubicBezTo>
                    <a:pt x="3670" y="3170"/>
                    <a:pt x="3636" y="3136"/>
                    <a:pt x="3636" y="3170"/>
                  </a:cubicBezTo>
                  <a:cubicBezTo>
                    <a:pt x="3616" y="3156"/>
                    <a:pt x="3598" y="3151"/>
                    <a:pt x="3582" y="3151"/>
                  </a:cubicBezTo>
                  <a:cubicBezTo>
                    <a:pt x="3530" y="3151"/>
                    <a:pt x="3499" y="3209"/>
                    <a:pt x="3458" y="3209"/>
                  </a:cubicBezTo>
                  <a:cubicBezTo>
                    <a:pt x="3451" y="3209"/>
                    <a:pt x="3444" y="3207"/>
                    <a:pt x="3436" y="3203"/>
                  </a:cubicBezTo>
                  <a:lnTo>
                    <a:pt x="3436" y="3203"/>
                  </a:lnTo>
                  <a:lnTo>
                    <a:pt x="3469" y="3237"/>
                  </a:lnTo>
                  <a:lnTo>
                    <a:pt x="3436" y="3237"/>
                  </a:lnTo>
                  <a:cubicBezTo>
                    <a:pt x="3269" y="3470"/>
                    <a:pt x="3369" y="3303"/>
                    <a:pt x="3203" y="3470"/>
                  </a:cubicBezTo>
                  <a:cubicBezTo>
                    <a:pt x="3136" y="3537"/>
                    <a:pt x="3136" y="3670"/>
                    <a:pt x="3036" y="3670"/>
                  </a:cubicBezTo>
                  <a:cubicBezTo>
                    <a:pt x="3036" y="3670"/>
                    <a:pt x="3102" y="3670"/>
                    <a:pt x="3102" y="3704"/>
                  </a:cubicBezTo>
                  <a:cubicBezTo>
                    <a:pt x="3095" y="3700"/>
                    <a:pt x="3088" y="3698"/>
                    <a:pt x="3083" y="3698"/>
                  </a:cubicBezTo>
                  <a:cubicBezTo>
                    <a:pt x="3035" y="3698"/>
                    <a:pt x="3032" y="3804"/>
                    <a:pt x="3002" y="3804"/>
                  </a:cubicBezTo>
                  <a:cubicBezTo>
                    <a:pt x="2969" y="3837"/>
                    <a:pt x="2869" y="3870"/>
                    <a:pt x="2969" y="3904"/>
                  </a:cubicBezTo>
                  <a:cubicBezTo>
                    <a:pt x="2947" y="3904"/>
                    <a:pt x="2895" y="3933"/>
                    <a:pt x="2873" y="3933"/>
                  </a:cubicBezTo>
                  <a:cubicBezTo>
                    <a:pt x="2862" y="3933"/>
                    <a:pt x="2858" y="3926"/>
                    <a:pt x="2869" y="3904"/>
                  </a:cubicBezTo>
                  <a:lnTo>
                    <a:pt x="2869" y="3904"/>
                  </a:lnTo>
                  <a:lnTo>
                    <a:pt x="2802" y="4004"/>
                  </a:lnTo>
                  <a:lnTo>
                    <a:pt x="2836" y="4004"/>
                  </a:lnTo>
                  <a:cubicBezTo>
                    <a:pt x="2769" y="4070"/>
                    <a:pt x="2669" y="4070"/>
                    <a:pt x="2669" y="4171"/>
                  </a:cubicBezTo>
                  <a:lnTo>
                    <a:pt x="2702" y="4171"/>
                  </a:lnTo>
                  <a:cubicBezTo>
                    <a:pt x="2672" y="4201"/>
                    <a:pt x="2641" y="4232"/>
                    <a:pt x="2558" y="4237"/>
                  </a:cubicBezTo>
                  <a:lnTo>
                    <a:pt x="2558" y="4237"/>
                  </a:lnTo>
                  <a:cubicBezTo>
                    <a:pt x="2571" y="4226"/>
                    <a:pt x="2586" y="4215"/>
                    <a:pt x="2602" y="4204"/>
                  </a:cubicBezTo>
                  <a:lnTo>
                    <a:pt x="2602" y="4204"/>
                  </a:lnTo>
                  <a:lnTo>
                    <a:pt x="2535" y="4237"/>
                  </a:lnTo>
                  <a:cubicBezTo>
                    <a:pt x="2543" y="4237"/>
                    <a:pt x="2551" y="4237"/>
                    <a:pt x="2558" y="4237"/>
                  </a:cubicBezTo>
                  <a:lnTo>
                    <a:pt x="2558" y="4237"/>
                  </a:lnTo>
                  <a:cubicBezTo>
                    <a:pt x="2491" y="4292"/>
                    <a:pt x="2463" y="4348"/>
                    <a:pt x="2435" y="4404"/>
                  </a:cubicBezTo>
                  <a:lnTo>
                    <a:pt x="2469" y="4371"/>
                  </a:lnTo>
                  <a:lnTo>
                    <a:pt x="2469" y="4371"/>
                  </a:lnTo>
                  <a:cubicBezTo>
                    <a:pt x="2435" y="4504"/>
                    <a:pt x="2002" y="4938"/>
                    <a:pt x="1968" y="5071"/>
                  </a:cubicBezTo>
                  <a:lnTo>
                    <a:pt x="2035" y="5071"/>
                  </a:lnTo>
                  <a:lnTo>
                    <a:pt x="2002" y="5171"/>
                  </a:lnTo>
                  <a:cubicBezTo>
                    <a:pt x="2002" y="5171"/>
                    <a:pt x="1952" y="5072"/>
                    <a:pt x="1960" y="5045"/>
                  </a:cubicBezTo>
                  <a:lnTo>
                    <a:pt x="1960" y="5045"/>
                  </a:lnTo>
                  <a:cubicBezTo>
                    <a:pt x="1777" y="5195"/>
                    <a:pt x="1032" y="5907"/>
                    <a:pt x="868" y="6039"/>
                  </a:cubicBezTo>
                  <a:cubicBezTo>
                    <a:pt x="854" y="6045"/>
                    <a:pt x="845" y="6048"/>
                    <a:pt x="838" y="6048"/>
                  </a:cubicBezTo>
                  <a:cubicBezTo>
                    <a:pt x="812" y="6048"/>
                    <a:pt x="828" y="6005"/>
                    <a:pt x="801" y="6005"/>
                  </a:cubicBezTo>
                  <a:cubicBezTo>
                    <a:pt x="767" y="6072"/>
                    <a:pt x="801" y="6072"/>
                    <a:pt x="767" y="6105"/>
                  </a:cubicBezTo>
                  <a:cubicBezTo>
                    <a:pt x="743" y="6105"/>
                    <a:pt x="728" y="6101"/>
                    <a:pt x="721" y="6095"/>
                  </a:cubicBezTo>
                  <a:lnTo>
                    <a:pt x="721" y="6095"/>
                  </a:lnTo>
                  <a:lnTo>
                    <a:pt x="701" y="6105"/>
                  </a:lnTo>
                  <a:cubicBezTo>
                    <a:pt x="767" y="6105"/>
                    <a:pt x="801" y="6172"/>
                    <a:pt x="834" y="6172"/>
                  </a:cubicBezTo>
                  <a:lnTo>
                    <a:pt x="767" y="6239"/>
                  </a:lnTo>
                  <a:lnTo>
                    <a:pt x="701" y="6205"/>
                  </a:lnTo>
                  <a:lnTo>
                    <a:pt x="701" y="6205"/>
                  </a:lnTo>
                  <a:cubicBezTo>
                    <a:pt x="701" y="6205"/>
                    <a:pt x="767" y="6339"/>
                    <a:pt x="667" y="6372"/>
                  </a:cubicBezTo>
                  <a:cubicBezTo>
                    <a:pt x="534" y="6439"/>
                    <a:pt x="434" y="6606"/>
                    <a:pt x="300" y="6706"/>
                  </a:cubicBezTo>
                  <a:cubicBezTo>
                    <a:pt x="300" y="6706"/>
                    <a:pt x="300" y="6672"/>
                    <a:pt x="334" y="6606"/>
                  </a:cubicBezTo>
                  <a:lnTo>
                    <a:pt x="334" y="6606"/>
                  </a:lnTo>
                  <a:cubicBezTo>
                    <a:pt x="333" y="6607"/>
                    <a:pt x="300" y="6672"/>
                    <a:pt x="267" y="6672"/>
                  </a:cubicBezTo>
                  <a:cubicBezTo>
                    <a:pt x="294" y="6672"/>
                    <a:pt x="235" y="6715"/>
                    <a:pt x="245" y="6715"/>
                  </a:cubicBezTo>
                  <a:cubicBezTo>
                    <a:pt x="247" y="6715"/>
                    <a:pt x="254" y="6712"/>
                    <a:pt x="267" y="6706"/>
                  </a:cubicBezTo>
                  <a:lnTo>
                    <a:pt x="267" y="6706"/>
                  </a:lnTo>
                  <a:cubicBezTo>
                    <a:pt x="200" y="6872"/>
                    <a:pt x="34" y="6906"/>
                    <a:pt x="0" y="7039"/>
                  </a:cubicBezTo>
                  <a:cubicBezTo>
                    <a:pt x="31" y="7100"/>
                    <a:pt x="663" y="8010"/>
                    <a:pt x="807" y="8229"/>
                  </a:cubicBezTo>
                  <a:lnTo>
                    <a:pt x="807" y="8229"/>
                  </a:lnTo>
                  <a:cubicBezTo>
                    <a:pt x="816" y="8213"/>
                    <a:pt x="822" y="8209"/>
                    <a:pt x="828" y="8209"/>
                  </a:cubicBezTo>
                  <a:cubicBezTo>
                    <a:pt x="835" y="8209"/>
                    <a:pt x="840" y="8217"/>
                    <a:pt x="849" y="8217"/>
                  </a:cubicBezTo>
                  <a:cubicBezTo>
                    <a:pt x="854" y="8217"/>
                    <a:pt x="860" y="8214"/>
                    <a:pt x="868" y="8207"/>
                  </a:cubicBezTo>
                  <a:lnTo>
                    <a:pt x="868" y="8207"/>
                  </a:lnTo>
                  <a:cubicBezTo>
                    <a:pt x="934" y="8240"/>
                    <a:pt x="868" y="8273"/>
                    <a:pt x="834" y="8340"/>
                  </a:cubicBezTo>
                  <a:cubicBezTo>
                    <a:pt x="868" y="8273"/>
                    <a:pt x="968" y="8273"/>
                    <a:pt x="934" y="8240"/>
                  </a:cubicBezTo>
                  <a:cubicBezTo>
                    <a:pt x="941" y="8233"/>
                    <a:pt x="947" y="8230"/>
                    <a:pt x="952" y="8230"/>
                  </a:cubicBezTo>
                  <a:cubicBezTo>
                    <a:pt x="964" y="8230"/>
                    <a:pt x="971" y="8250"/>
                    <a:pt x="984" y="8250"/>
                  </a:cubicBezTo>
                  <a:cubicBezTo>
                    <a:pt x="988" y="8250"/>
                    <a:pt x="994" y="8247"/>
                    <a:pt x="1001" y="8240"/>
                  </a:cubicBezTo>
                  <a:cubicBezTo>
                    <a:pt x="1034" y="8207"/>
                    <a:pt x="1034" y="8107"/>
                    <a:pt x="1101" y="8107"/>
                  </a:cubicBezTo>
                  <a:cubicBezTo>
                    <a:pt x="1201" y="8073"/>
                    <a:pt x="1168" y="7940"/>
                    <a:pt x="1301" y="7873"/>
                  </a:cubicBezTo>
                  <a:cubicBezTo>
                    <a:pt x="1335" y="7873"/>
                    <a:pt x="1368" y="7773"/>
                    <a:pt x="1468" y="7740"/>
                  </a:cubicBezTo>
                  <a:cubicBezTo>
                    <a:pt x="1435" y="7740"/>
                    <a:pt x="1435" y="7740"/>
                    <a:pt x="1435" y="7706"/>
                  </a:cubicBezTo>
                  <a:cubicBezTo>
                    <a:pt x="1501" y="7673"/>
                    <a:pt x="1535" y="7606"/>
                    <a:pt x="1601" y="7573"/>
                  </a:cubicBezTo>
                  <a:lnTo>
                    <a:pt x="1601" y="7506"/>
                  </a:lnTo>
                  <a:cubicBezTo>
                    <a:pt x="1835" y="7273"/>
                    <a:pt x="2669" y="6405"/>
                    <a:pt x="2869" y="6205"/>
                  </a:cubicBezTo>
                  <a:cubicBezTo>
                    <a:pt x="3203" y="5872"/>
                    <a:pt x="3936" y="5205"/>
                    <a:pt x="4270" y="4838"/>
                  </a:cubicBezTo>
                  <a:cubicBezTo>
                    <a:pt x="4337" y="4838"/>
                    <a:pt x="4437" y="4738"/>
                    <a:pt x="4470" y="4704"/>
                  </a:cubicBezTo>
                  <a:cubicBezTo>
                    <a:pt x="4437" y="4704"/>
                    <a:pt x="4437" y="4704"/>
                    <a:pt x="4437" y="4671"/>
                  </a:cubicBezTo>
                  <a:cubicBezTo>
                    <a:pt x="4604" y="4504"/>
                    <a:pt x="4437" y="4604"/>
                    <a:pt x="4604" y="4437"/>
                  </a:cubicBezTo>
                  <a:cubicBezTo>
                    <a:pt x="4770" y="4237"/>
                    <a:pt x="5604" y="3537"/>
                    <a:pt x="5804" y="3403"/>
                  </a:cubicBezTo>
                  <a:cubicBezTo>
                    <a:pt x="5838" y="3270"/>
                    <a:pt x="6005" y="3203"/>
                    <a:pt x="6071" y="3070"/>
                  </a:cubicBezTo>
                  <a:cubicBezTo>
                    <a:pt x="6171" y="2936"/>
                    <a:pt x="6805" y="2436"/>
                    <a:pt x="6872" y="2336"/>
                  </a:cubicBezTo>
                  <a:lnTo>
                    <a:pt x="6838" y="2336"/>
                  </a:lnTo>
                  <a:cubicBezTo>
                    <a:pt x="6905" y="2202"/>
                    <a:pt x="6972" y="2269"/>
                    <a:pt x="7039" y="2202"/>
                  </a:cubicBezTo>
                  <a:cubicBezTo>
                    <a:pt x="7005" y="2169"/>
                    <a:pt x="7039" y="2036"/>
                    <a:pt x="7072" y="2036"/>
                  </a:cubicBezTo>
                  <a:cubicBezTo>
                    <a:pt x="7139" y="2002"/>
                    <a:pt x="7205" y="1836"/>
                    <a:pt x="7305" y="1735"/>
                  </a:cubicBezTo>
                  <a:lnTo>
                    <a:pt x="7339" y="1769"/>
                  </a:lnTo>
                  <a:cubicBezTo>
                    <a:pt x="7372" y="1702"/>
                    <a:pt x="7506" y="1569"/>
                    <a:pt x="7606" y="1535"/>
                  </a:cubicBezTo>
                  <a:cubicBezTo>
                    <a:pt x="7706" y="1435"/>
                    <a:pt x="7939" y="1335"/>
                    <a:pt x="8039" y="1168"/>
                  </a:cubicBezTo>
                  <a:lnTo>
                    <a:pt x="8206" y="1168"/>
                  </a:lnTo>
                  <a:lnTo>
                    <a:pt x="8206" y="1102"/>
                  </a:lnTo>
                  <a:cubicBezTo>
                    <a:pt x="8206" y="1102"/>
                    <a:pt x="7506" y="34"/>
                    <a:pt x="7139" y="34"/>
                  </a:cubicBezTo>
                  <a:lnTo>
                    <a:pt x="7072" y="1"/>
                  </a:lnTo>
                  <a:lnTo>
                    <a:pt x="7039" y="34"/>
                  </a:lnTo>
                  <a:cubicBezTo>
                    <a:pt x="7039" y="34"/>
                    <a:pt x="7039" y="34"/>
                    <a:pt x="7039" y="34"/>
                  </a:cubicBezTo>
                  <a:lnTo>
                    <a:pt x="7039" y="34"/>
                  </a:lnTo>
                  <a:lnTo>
                    <a:pt x="7013" y="47"/>
                  </a:lnTo>
                  <a:lnTo>
                    <a:pt x="7013" y="47"/>
                  </a:lnTo>
                  <a:cubicBezTo>
                    <a:pt x="7005" y="42"/>
                    <a:pt x="7005" y="21"/>
                    <a:pt x="7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5205550" y="3911200"/>
              <a:ext cx="300250" cy="61275"/>
            </a:xfrm>
            <a:custGeom>
              <a:avLst/>
              <a:gdLst/>
              <a:ahLst/>
              <a:cxnLst/>
              <a:rect l="l" t="t" r="r" b="b"/>
              <a:pathLst>
                <a:path w="12010" h="2451" extrusionOk="0">
                  <a:moveTo>
                    <a:pt x="4704" y="16"/>
                  </a:moveTo>
                  <a:cubicBezTo>
                    <a:pt x="4704" y="16"/>
                    <a:pt x="4704" y="16"/>
                    <a:pt x="4705" y="16"/>
                  </a:cubicBezTo>
                  <a:lnTo>
                    <a:pt x="4705" y="16"/>
                  </a:lnTo>
                  <a:cubicBezTo>
                    <a:pt x="4736" y="16"/>
                    <a:pt x="4769" y="16"/>
                    <a:pt x="4804" y="16"/>
                  </a:cubicBezTo>
                  <a:close/>
                  <a:moveTo>
                    <a:pt x="3494" y="178"/>
                  </a:moveTo>
                  <a:cubicBezTo>
                    <a:pt x="3491" y="178"/>
                    <a:pt x="3488" y="179"/>
                    <a:pt x="3485" y="182"/>
                  </a:cubicBezTo>
                  <a:lnTo>
                    <a:pt x="3503" y="182"/>
                  </a:lnTo>
                  <a:cubicBezTo>
                    <a:pt x="3500" y="179"/>
                    <a:pt x="3497" y="178"/>
                    <a:pt x="3494" y="178"/>
                  </a:cubicBezTo>
                  <a:close/>
                  <a:moveTo>
                    <a:pt x="4915" y="1"/>
                  </a:moveTo>
                  <a:cubicBezTo>
                    <a:pt x="4886" y="1"/>
                    <a:pt x="4860" y="4"/>
                    <a:pt x="4837" y="16"/>
                  </a:cubicBezTo>
                  <a:lnTo>
                    <a:pt x="4871" y="49"/>
                  </a:lnTo>
                  <a:cubicBezTo>
                    <a:pt x="4805" y="49"/>
                    <a:pt x="4738" y="49"/>
                    <a:pt x="4705" y="16"/>
                  </a:cubicBezTo>
                  <a:lnTo>
                    <a:pt x="4705" y="16"/>
                  </a:lnTo>
                  <a:cubicBezTo>
                    <a:pt x="4618" y="18"/>
                    <a:pt x="4544" y="24"/>
                    <a:pt x="4471" y="49"/>
                  </a:cubicBezTo>
                  <a:lnTo>
                    <a:pt x="4504" y="49"/>
                  </a:lnTo>
                  <a:cubicBezTo>
                    <a:pt x="4370" y="116"/>
                    <a:pt x="3637" y="149"/>
                    <a:pt x="3503" y="216"/>
                  </a:cubicBezTo>
                  <a:lnTo>
                    <a:pt x="3537" y="282"/>
                  </a:lnTo>
                  <a:lnTo>
                    <a:pt x="3436" y="316"/>
                  </a:lnTo>
                  <a:cubicBezTo>
                    <a:pt x="3436" y="316"/>
                    <a:pt x="3458" y="206"/>
                    <a:pt x="3485" y="182"/>
                  </a:cubicBezTo>
                  <a:lnTo>
                    <a:pt x="1835" y="182"/>
                  </a:lnTo>
                  <a:cubicBezTo>
                    <a:pt x="1769" y="149"/>
                    <a:pt x="1835" y="116"/>
                    <a:pt x="1835" y="116"/>
                  </a:cubicBezTo>
                  <a:cubicBezTo>
                    <a:pt x="1702" y="116"/>
                    <a:pt x="1802" y="149"/>
                    <a:pt x="1702" y="149"/>
                  </a:cubicBezTo>
                  <a:cubicBezTo>
                    <a:pt x="1669" y="149"/>
                    <a:pt x="1702" y="116"/>
                    <a:pt x="1702" y="116"/>
                  </a:cubicBezTo>
                  <a:lnTo>
                    <a:pt x="1635" y="116"/>
                  </a:lnTo>
                  <a:cubicBezTo>
                    <a:pt x="1669" y="116"/>
                    <a:pt x="1669" y="182"/>
                    <a:pt x="1669" y="216"/>
                  </a:cubicBezTo>
                  <a:lnTo>
                    <a:pt x="1535" y="216"/>
                  </a:lnTo>
                  <a:lnTo>
                    <a:pt x="1535" y="182"/>
                  </a:lnTo>
                  <a:cubicBezTo>
                    <a:pt x="1502" y="182"/>
                    <a:pt x="1468" y="282"/>
                    <a:pt x="1368" y="282"/>
                  </a:cubicBezTo>
                  <a:lnTo>
                    <a:pt x="801" y="282"/>
                  </a:lnTo>
                  <a:cubicBezTo>
                    <a:pt x="801" y="216"/>
                    <a:pt x="835" y="216"/>
                    <a:pt x="868" y="216"/>
                  </a:cubicBezTo>
                  <a:lnTo>
                    <a:pt x="801" y="216"/>
                  </a:lnTo>
                  <a:cubicBezTo>
                    <a:pt x="835" y="282"/>
                    <a:pt x="701" y="282"/>
                    <a:pt x="768" y="282"/>
                  </a:cubicBezTo>
                  <a:cubicBezTo>
                    <a:pt x="701" y="316"/>
                    <a:pt x="618" y="316"/>
                    <a:pt x="534" y="316"/>
                  </a:cubicBezTo>
                  <a:cubicBezTo>
                    <a:pt x="451" y="316"/>
                    <a:pt x="368" y="316"/>
                    <a:pt x="301" y="349"/>
                  </a:cubicBezTo>
                  <a:cubicBezTo>
                    <a:pt x="301" y="449"/>
                    <a:pt x="101" y="1783"/>
                    <a:pt x="101" y="1850"/>
                  </a:cubicBezTo>
                  <a:lnTo>
                    <a:pt x="1" y="1850"/>
                  </a:lnTo>
                  <a:cubicBezTo>
                    <a:pt x="1" y="1867"/>
                    <a:pt x="26" y="1875"/>
                    <a:pt x="55" y="1875"/>
                  </a:cubicBezTo>
                  <a:cubicBezTo>
                    <a:pt x="84" y="1875"/>
                    <a:pt x="117" y="1867"/>
                    <a:pt x="134" y="1850"/>
                  </a:cubicBezTo>
                  <a:lnTo>
                    <a:pt x="134" y="1817"/>
                  </a:lnTo>
                  <a:cubicBezTo>
                    <a:pt x="147" y="1810"/>
                    <a:pt x="157" y="1807"/>
                    <a:pt x="164" y="1807"/>
                  </a:cubicBezTo>
                  <a:cubicBezTo>
                    <a:pt x="193" y="1807"/>
                    <a:pt x="188" y="1850"/>
                    <a:pt x="268" y="1850"/>
                  </a:cubicBezTo>
                  <a:cubicBezTo>
                    <a:pt x="268" y="1884"/>
                    <a:pt x="167" y="1884"/>
                    <a:pt x="101" y="1884"/>
                  </a:cubicBezTo>
                  <a:cubicBezTo>
                    <a:pt x="145" y="1884"/>
                    <a:pt x="175" y="1913"/>
                    <a:pt x="209" y="1913"/>
                  </a:cubicBezTo>
                  <a:cubicBezTo>
                    <a:pt x="227" y="1913"/>
                    <a:pt x="245" y="1906"/>
                    <a:pt x="268" y="1884"/>
                  </a:cubicBezTo>
                  <a:cubicBezTo>
                    <a:pt x="301" y="1884"/>
                    <a:pt x="268" y="1950"/>
                    <a:pt x="334" y="1984"/>
                  </a:cubicBezTo>
                  <a:cubicBezTo>
                    <a:pt x="368" y="1984"/>
                    <a:pt x="468" y="1950"/>
                    <a:pt x="501" y="1950"/>
                  </a:cubicBezTo>
                  <a:cubicBezTo>
                    <a:pt x="520" y="1954"/>
                    <a:pt x="537" y="1956"/>
                    <a:pt x="553" y="1956"/>
                  </a:cubicBezTo>
                  <a:cubicBezTo>
                    <a:pt x="661" y="1956"/>
                    <a:pt x="708" y="1878"/>
                    <a:pt x="816" y="1878"/>
                  </a:cubicBezTo>
                  <a:cubicBezTo>
                    <a:pt x="832" y="1878"/>
                    <a:pt x="849" y="1880"/>
                    <a:pt x="868" y="1884"/>
                  </a:cubicBezTo>
                  <a:cubicBezTo>
                    <a:pt x="890" y="1906"/>
                    <a:pt x="912" y="1913"/>
                    <a:pt x="935" y="1913"/>
                  </a:cubicBezTo>
                  <a:cubicBezTo>
                    <a:pt x="979" y="1913"/>
                    <a:pt x="1024" y="1884"/>
                    <a:pt x="1068" y="1884"/>
                  </a:cubicBezTo>
                  <a:cubicBezTo>
                    <a:pt x="1035" y="1884"/>
                    <a:pt x="1035" y="1850"/>
                    <a:pt x="1068" y="1850"/>
                  </a:cubicBezTo>
                  <a:cubicBezTo>
                    <a:pt x="1118" y="1867"/>
                    <a:pt x="1160" y="1867"/>
                    <a:pt x="1202" y="1867"/>
                  </a:cubicBezTo>
                  <a:cubicBezTo>
                    <a:pt x="1243" y="1867"/>
                    <a:pt x="1285" y="1867"/>
                    <a:pt x="1335" y="1884"/>
                  </a:cubicBezTo>
                  <a:lnTo>
                    <a:pt x="1435" y="1850"/>
                  </a:lnTo>
                  <a:cubicBezTo>
                    <a:pt x="1769" y="1850"/>
                    <a:pt x="3103" y="1817"/>
                    <a:pt x="3470" y="1817"/>
                  </a:cubicBezTo>
                  <a:cubicBezTo>
                    <a:pt x="3826" y="1817"/>
                    <a:pt x="4404" y="1832"/>
                    <a:pt x="4918" y="1832"/>
                  </a:cubicBezTo>
                  <a:cubicBezTo>
                    <a:pt x="5175" y="1832"/>
                    <a:pt x="5416" y="1828"/>
                    <a:pt x="5605" y="1817"/>
                  </a:cubicBezTo>
                  <a:cubicBezTo>
                    <a:pt x="5671" y="1850"/>
                    <a:pt x="5805" y="1850"/>
                    <a:pt x="5872" y="1850"/>
                  </a:cubicBezTo>
                  <a:cubicBezTo>
                    <a:pt x="5838" y="1850"/>
                    <a:pt x="5838" y="1817"/>
                    <a:pt x="5872" y="1817"/>
                  </a:cubicBezTo>
                  <a:cubicBezTo>
                    <a:pt x="5925" y="1823"/>
                    <a:pt x="5957" y="1826"/>
                    <a:pt x="5976" y="1826"/>
                  </a:cubicBezTo>
                  <a:cubicBezTo>
                    <a:pt x="6054" y="1826"/>
                    <a:pt x="5932" y="1783"/>
                    <a:pt x="6172" y="1783"/>
                  </a:cubicBezTo>
                  <a:cubicBezTo>
                    <a:pt x="6220" y="1773"/>
                    <a:pt x="6290" y="1768"/>
                    <a:pt x="6376" y="1768"/>
                  </a:cubicBezTo>
                  <a:cubicBezTo>
                    <a:pt x="6830" y="1768"/>
                    <a:pt x="7710" y="1899"/>
                    <a:pt x="7906" y="1984"/>
                  </a:cubicBezTo>
                  <a:cubicBezTo>
                    <a:pt x="7950" y="1966"/>
                    <a:pt x="7994" y="1960"/>
                    <a:pt x="8037" y="1960"/>
                  </a:cubicBezTo>
                  <a:cubicBezTo>
                    <a:pt x="8133" y="1960"/>
                    <a:pt x="8227" y="1991"/>
                    <a:pt x="8311" y="1991"/>
                  </a:cubicBezTo>
                  <a:cubicBezTo>
                    <a:pt x="8332" y="1991"/>
                    <a:pt x="8353" y="1989"/>
                    <a:pt x="8373" y="1984"/>
                  </a:cubicBezTo>
                  <a:cubicBezTo>
                    <a:pt x="8540" y="1984"/>
                    <a:pt x="9374" y="2150"/>
                    <a:pt x="9574" y="2150"/>
                  </a:cubicBezTo>
                  <a:lnTo>
                    <a:pt x="9541" y="2150"/>
                  </a:lnTo>
                  <a:cubicBezTo>
                    <a:pt x="9708" y="2150"/>
                    <a:pt x="9674" y="2184"/>
                    <a:pt x="9808" y="2217"/>
                  </a:cubicBezTo>
                  <a:cubicBezTo>
                    <a:pt x="9808" y="2150"/>
                    <a:pt x="9908" y="2150"/>
                    <a:pt x="9974" y="2150"/>
                  </a:cubicBezTo>
                  <a:cubicBezTo>
                    <a:pt x="10041" y="2150"/>
                    <a:pt x="10208" y="2084"/>
                    <a:pt x="10341" y="2084"/>
                  </a:cubicBezTo>
                  <a:lnTo>
                    <a:pt x="10341" y="2150"/>
                  </a:lnTo>
                  <a:cubicBezTo>
                    <a:pt x="10375" y="2134"/>
                    <a:pt x="10410" y="2127"/>
                    <a:pt x="10446" y="2127"/>
                  </a:cubicBezTo>
                  <a:cubicBezTo>
                    <a:pt x="10552" y="2127"/>
                    <a:pt x="10658" y="2184"/>
                    <a:pt x="10708" y="2184"/>
                  </a:cubicBezTo>
                  <a:cubicBezTo>
                    <a:pt x="10857" y="2213"/>
                    <a:pt x="11085" y="2322"/>
                    <a:pt x="11298" y="2322"/>
                  </a:cubicBezTo>
                  <a:cubicBezTo>
                    <a:pt x="11324" y="2322"/>
                    <a:pt x="11350" y="2321"/>
                    <a:pt x="11375" y="2317"/>
                  </a:cubicBezTo>
                  <a:lnTo>
                    <a:pt x="11509" y="2451"/>
                  </a:lnTo>
                  <a:lnTo>
                    <a:pt x="11542" y="2451"/>
                  </a:lnTo>
                  <a:cubicBezTo>
                    <a:pt x="11542" y="2451"/>
                    <a:pt x="12009" y="1216"/>
                    <a:pt x="11742" y="883"/>
                  </a:cubicBezTo>
                  <a:lnTo>
                    <a:pt x="11742" y="849"/>
                  </a:lnTo>
                  <a:lnTo>
                    <a:pt x="11676" y="849"/>
                  </a:lnTo>
                  <a:cubicBezTo>
                    <a:pt x="11576" y="816"/>
                    <a:pt x="11676" y="816"/>
                    <a:pt x="11676" y="816"/>
                  </a:cubicBezTo>
                  <a:cubicBezTo>
                    <a:pt x="11642" y="816"/>
                    <a:pt x="11642" y="816"/>
                    <a:pt x="11576" y="749"/>
                  </a:cubicBezTo>
                  <a:lnTo>
                    <a:pt x="11576" y="816"/>
                  </a:lnTo>
                  <a:lnTo>
                    <a:pt x="11676" y="849"/>
                  </a:lnTo>
                  <a:cubicBezTo>
                    <a:pt x="11626" y="833"/>
                    <a:pt x="11592" y="833"/>
                    <a:pt x="11576" y="833"/>
                  </a:cubicBezTo>
                  <a:cubicBezTo>
                    <a:pt x="11559" y="833"/>
                    <a:pt x="11559" y="833"/>
                    <a:pt x="11576" y="816"/>
                  </a:cubicBezTo>
                  <a:cubicBezTo>
                    <a:pt x="11553" y="816"/>
                    <a:pt x="11516" y="831"/>
                    <a:pt x="11484" y="831"/>
                  </a:cubicBezTo>
                  <a:cubicBezTo>
                    <a:pt x="11468" y="831"/>
                    <a:pt x="11453" y="827"/>
                    <a:pt x="11442" y="816"/>
                  </a:cubicBezTo>
                  <a:cubicBezTo>
                    <a:pt x="11342" y="816"/>
                    <a:pt x="11442" y="749"/>
                    <a:pt x="11342" y="716"/>
                  </a:cubicBezTo>
                  <a:cubicBezTo>
                    <a:pt x="10875" y="583"/>
                    <a:pt x="10441" y="516"/>
                    <a:pt x="9941" y="449"/>
                  </a:cubicBezTo>
                  <a:cubicBezTo>
                    <a:pt x="9774" y="449"/>
                    <a:pt x="9641" y="382"/>
                    <a:pt x="9507" y="382"/>
                  </a:cubicBezTo>
                  <a:lnTo>
                    <a:pt x="9474" y="349"/>
                  </a:lnTo>
                  <a:lnTo>
                    <a:pt x="9107" y="349"/>
                  </a:lnTo>
                  <a:cubicBezTo>
                    <a:pt x="9007" y="349"/>
                    <a:pt x="8940" y="316"/>
                    <a:pt x="8840" y="316"/>
                  </a:cubicBezTo>
                  <a:lnTo>
                    <a:pt x="8840" y="316"/>
                  </a:lnTo>
                  <a:lnTo>
                    <a:pt x="8840" y="316"/>
                  </a:lnTo>
                  <a:cubicBezTo>
                    <a:pt x="8890" y="332"/>
                    <a:pt x="8890" y="341"/>
                    <a:pt x="8878" y="341"/>
                  </a:cubicBezTo>
                  <a:cubicBezTo>
                    <a:pt x="8865" y="341"/>
                    <a:pt x="8840" y="332"/>
                    <a:pt x="8840" y="316"/>
                  </a:cubicBezTo>
                  <a:lnTo>
                    <a:pt x="8840" y="382"/>
                  </a:lnTo>
                  <a:cubicBezTo>
                    <a:pt x="8707" y="382"/>
                    <a:pt x="8807" y="316"/>
                    <a:pt x="8674" y="316"/>
                  </a:cubicBezTo>
                  <a:cubicBezTo>
                    <a:pt x="8665" y="333"/>
                    <a:pt x="8647" y="339"/>
                    <a:pt x="8625" y="339"/>
                  </a:cubicBezTo>
                  <a:cubicBezTo>
                    <a:pt x="8575" y="339"/>
                    <a:pt x="8503" y="309"/>
                    <a:pt x="8463" y="309"/>
                  </a:cubicBezTo>
                  <a:cubicBezTo>
                    <a:pt x="8453" y="309"/>
                    <a:pt x="8445" y="311"/>
                    <a:pt x="8440" y="316"/>
                  </a:cubicBezTo>
                  <a:cubicBezTo>
                    <a:pt x="8440" y="316"/>
                    <a:pt x="8373" y="316"/>
                    <a:pt x="8373" y="282"/>
                  </a:cubicBezTo>
                  <a:cubicBezTo>
                    <a:pt x="8362" y="293"/>
                    <a:pt x="8351" y="297"/>
                    <a:pt x="8339" y="297"/>
                  </a:cubicBezTo>
                  <a:cubicBezTo>
                    <a:pt x="8314" y="297"/>
                    <a:pt x="8284" y="282"/>
                    <a:pt x="8240" y="282"/>
                  </a:cubicBezTo>
                  <a:lnTo>
                    <a:pt x="8240" y="316"/>
                  </a:lnTo>
                  <a:lnTo>
                    <a:pt x="8173" y="316"/>
                  </a:lnTo>
                  <a:cubicBezTo>
                    <a:pt x="8140" y="316"/>
                    <a:pt x="8140" y="282"/>
                    <a:pt x="8173" y="282"/>
                  </a:cubicBezTo>
                  <a:cubicBezTo>
                    <a:pt x="7906" y="216"/>
                    <a:pt x="6772" y="49"/>
                    <a:pt x="6505" y="49"/>
                  </a:cubicBezTo>
                  <a:cubicBezTo>
                    <a:pt x="6539" y="116"/>
                    <a:pt x="6639" y="116"/>
                    <a:pt x="6639" y="149"/>
                  </a:cubicBezTo>
                  <a:cubicBezTo>
                    <a:pt x="6605" y="160"/>
                    <a:pt x="6583" y="164"/>
                    <a:pt x="6567" y="164"/>
                  </a:cubicBezTo>
                  <a:cubicBezTo>
                    <a:pt x="6535" y="164"/>
                    <a:pt x="6528" y="149"/>
                    <a:pt x="6505" y="149"/>
                  </a:cubicBezTo>
                  <a:cubicBezTo>
                    <a:pt x="6505" y="49"/>
                    <a:pt x="6339" y="116"/>
                    <a:pt x="6305" y="16"/>
                  </a:cubicBezTo>
                  <a:lnTo>
                    <a:pt x="6238" y="49"/>
                  </a:lnTo>
                  <a:lnTo>
                    <a:pt x="6205" y="16"/>
                  </a:lnTo>
                  <a:cubicBezTo>
                    <a:pt x="6105" y="27"/>
                    <a:pt x="6064" y="30"/>
                    <a:pt x="6045" y="30"/>
                  </a:cubicBezTo>
                  <a:cubicBezTo>
                    <a:pt x="6005" y="30"/>
                    <a:pt x="6049" y="16"/>
                    <a:pt x="5872" y="16"/>
                  </a:cubicBezTo>
                  <a:cubicBezTo>
                    <a:pt x="5746" y="16"/>
                    <a:pt x="5678" y="72"/>
                    <a:pt x="5609" y="72"/>
                  </a:cubicBezTo>
                  <a:cubicBezTo>
                    <a:pt x="5586" y="72"/>
                    <a:pt x="5563" y="66"/>
                    <a:pt x="5538" y="49"/>
                  </a:cubicBezTo>
                  <a:lnTo>
                    <a:pt x="5538" y="49"/>
                  </a:lnTo>
                  <a:cubicBezTo>
                    <a:pt x="5538" y="49"/>
                    <a:pt x="5571" y="116"/>
                    <a:pt x="5538" y="116"/>
                  </a:cubicBezTo>
                  <a:cubicBezTo>
                    <a:pt x="5538" y="96"/>
                    <a:pt x="5526" y="91"/>
                    <a:pt x="5510" y="91"/>
                  </a:cubicBezTo>
                  <a:cubicBezTo>
                    <a:pt x="5492" y="91"/>
                    <a:pt x="5469" y="96"/>
                    <a:pt x="5449" y="96"/>
                  </a:cubicBezTo>
                  <a:cubicBezTo>
                    <a:pt x="5425" y="96"/>
                    <a:pt x="5405" y="88"/>
                    <a:pt x="5405" y="49"/>
                  </a:cubicBezTo>
                  <a:cubicBezTo>
                    <a:pt x="5379" y="49"/>
                    <a:pt x="5295" y="49"/>
                    <a:pt x="5287" y="79"/>
                  </a:cubicBezTo>
                  <a:lnTo>
                    <a:pt x="5287" y="79"/>
                  </a:lnTo>
                  <a:cubicBezTo>
                    <a:pt x="5252" y="47"/>
                    <a:pt x="5179" y="41"/>
                    <a:pt x="5204" y="16"/>
                  </a:cubicBezTo>
                  <a:lnTo>
                    <a:pt x="5138" y="16"/>
                  </a:lnTo>
                  <a:cubicBezTo>
                    <a:pt x="5049" y="16"/>
                    <a:pt x="4975" y="1"/>
                    <a:pt x="49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4"/>
          <p:cNvSpPr/>
          <p:nvPr/>
        </p:nvSpPr>
        <p:spPr>
          <a:xfrm>
            <a:off x="1142587" y="1408399"/>
            <a:ext cx="1236424" cy="1189140"/>
          </a:xfrm>
          <a:custGeom>
            <a:avLst/>
            <a:gdLst/>
            <a:ahLst/>
            <a:cxnLst/>
            <a:rect l="l" t="t" r="r" b="b"/>
            <a:pathLst>
              <a:path w="7519" h="7232" extrusionOk="0">
                <a:moveTo>
                  <a:pt x="24" y="0"/>
                </a:moveTo>
                <a:lnTo>
                  <a:pt x="1447" y="2583"/>
                </a:lnTo>
                <a:lnTo>
                  <a:pt x="1" y="5257"/>
                </a:lnTo>
                <a:cubicBezTo>
                  <a:pt x="1252" y="5418"/>
                  <a:pt x="2365" y="6141"/>
                  <a:pt x="2996" y="7231"/>
                </a:cubicBezTo>
                <a:lnTo>
                  <a:pt x="5958" y="7151"/>
                </a:lnTo>
                <a:lnTo>
                  <a:pt x="7518" y="4580"/>
                </a:lnTo>
                <a:cubicBezTo>
                  <a:pt x="5946" y="1894"/>
                  <a:pt x="3134" y="184"/>
                  <a:pt x="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4"/>
          <p:cNvSpPr/>
          <p:nvPr/>
        </p:nvSpPr>
        <p:spPr>
          <a:xfrm>
            <a:off x="1637067" y="2248148"/>
            <a:ext cx="1019364" cy="1447620"/>
          </a:xfrm>
          <a:custGeom>
            <a:avLst/>
            <a:gdLst/>
            <a:ahLst/>
            <a:cxnLst/>
            <a:rect l="l" t="t" r="r" b="b"/>
            <a:pathLst>
              <a:path w="6199" h="8804" extrusionOk="0">
                <a:moveTo>
                  <a:pt x="4798" y="1"/>
                </a:moveTo>
                <a:lnTo>
                  <a:pt x="3249" y="2549"/>
                </a:lnTo>
                <a:lnTo>
                  <a:pt x="242" y="2629"/>
                </a:lnTo>
                <a:cubicBezTo>
                  <a:pt x="724" y="3800"/>
                  <a:pt x="644" y="5131"/>
                  <a:pt x="1" y="6221"/>
                </a:cubicBezTo>
                <a:lnTo>
                  <a:pt x="1550" y="8746"/>
                </a:lnTo>
                <a:lnTo>
                  <a:pt x="4557" y="8804"/>
                </a:lnTo>
                <a:cubicBezTo>
                  <a:pt x="6107" y="6095"/>
                  <a:pt x="6199" y="2790"/>
                  <a:pt x="4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4"/>
          <p:cNvSpPr/>
          <p:nvPr/>
        </p:nvSpPr>
        <p:spPr>
          <a:xfrm>
            <a:off x="819950" y="3348520"/>
            <a:ext cx="1513670" cy="1115476"/>
          </a:xfrm>
          <a:custGeom>
            <a:avLst/>
            <a:gdLst/>
            <a:ahLst/>
            <a:cxnLst/>
            <a:rect l="l" t="t" r="r" b="b"/>
            <a:pathLst>
              <a:path w="9205" h="6784" extrusionOk="0">
                <a:moveTo>
                  <a:pt x="4649" y="0"/>
                </a:moveTo>
                <a:cubicBezTo>
                  <a:pt x="3880" y="976"/>
                  <a:pt x="2697" y="1549"/>
                  <a:pt x="1446" y="1549"/>
                </a:cubicBezTo>
                <a:lnTo>
                  <a:pt x="1435" y="1549"/>
                </a:lnTo>
                <a:lnTo>
                  <a:pt x="0" y="4189"/>
                </a:lnTo>
                <a:lnTo>
                  <a:pt x="1435" y="6783"/>
                </a:lnTo>
                <a:lnTo>
                  <a:pt x="1446" y="6783"/>
                </a:lnTo>
                <a:cubicBezTo>
                  <a:pt x="1458" y="6783"/>
                  <a:pt x="1469" y="6783"/>
                  <a:pt x="1481" y="6783"/>
                </a:cubicBezTo>
                <a:cubicBezTo>
                  <a:pt x="4589" y="6783"/>
                  <a:pt x="7490" y="5224"/>
                  <a:pt x="9205" y="2628"/>
                </a:cubicBezTo>
                <a:lnTo>
                  <a:pt x="6221" y="2559"/>
                </a:lnTo>
                <a:lnTo>
                  <a:pt x="46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</a:t>
            </a:r>
            <a:endParaRPr dirty="0"/>
          </a:p>
        </p:txBody>
      </p:sp>
      <p:sp>
        <p:nvSpPr>
          <p:cNvPr id="1451" name="Google Shape;1451;p54"/>
          <p:cNvSpPr txBox="1"/>
          <p:nvPr/>
        </p:nvSpPr>
        <p:spPr>
          <a:xfrm>
            <a:off x="4963479" y="1867909"/>
            <a:ext cx="191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rPr>
              <a:t>KMEANS</a:t>
            </a:r>
            <a:endParaRPr sz="2200" dirty="0">
              <a:solidFill>
                <a:schemeClr val="dk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1454" name="Google Shape;1454;p54"/>
          <p:cNvSpPr txBox="1"/>
          <p:nvPr/>
        </p:nvSpPr>
        <p:spPr>
          <a:xfrm>
            <a:off x="4337025" y="2714852"/>
            <a:ext cx="31699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rPr>
              <a:t>CLUB CONVERGENCE</a:t>
            </a:r>
            <a:endParaRPr sz="2200" dirty="0">
              <a:solidFill>
                <a:schemeClr val="dk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grpSp>
        <p:nvGrpSpPr>
          <p:cNvPr id="1456" name="Google Shape;1456;p54"/>
          <p:cNvGrpSpPr/>
          <p:nvPr/>
        </p:nvGrpSpPr>
        <p:grpSpPr>
          <a:xfrm>
            <a:off x="3155677" y="1667017"/>
            <a:ext cx="964838" cy="858327"/>
            <a:chOff x="3064896" y="1506790"/>
            <a:chExt cx="1075148" cy="956566"/>
          </a:xfrm>
        </p:grpSpPr>
        <p:sp>
          <p:nvSpPr>
            <p:cNvPr id="1457" name="Google Shape;1457;p54"/>
            <p:cNvSpPr/>
            <p:nvPr/>
          </p:nvSpPr>
          <p:spPr>
            <a:xfrm flipH="1">
              <a:off x="3064896" y="1506790"/>
              <a:ext cx="1075148" cy="956566"/>
            </a:xfrm>
            <a:custGeom>
              <a:avLst/>
              <a:gdLst/>
              <a:ahLst/>
              <a:cxnLst/>
              <a:rect l="l" t="t" r="r" b="b"/>
              <a:pathLst>
                <a:path w="89298" h="79449" extrusionOk="0">
                  <a:moveTo>
                    <a:pt x="67419" y="0"/>
                  </a:moveTo>
                  <a:cubicBezTo>
                    <a:pt x="65991" y="0"/>
                    <a:pt x="64565" y="189"/>
                    <a:pt x="63179" y="588"/>
                  </a:cubicBezTo>
                  <a:cubicBezTo>
                    <a:pt x="60577" y="1355"/>
                    <a:pt x="58242" y="2723"/>
                    <a:pt x="55707" y="3623"/>
                  </a:cubicBezTo>
                  <a:cubicBezTo>
                    <a:pt x="53172" y="4557"/>
                    <a:pt x="50303" y="4958"/>
                    <a:pt x="46400" y="5125"/>
                  </a:cubicBezTo>
                  <a:cubicBezTo>
                    <a:pt x="44772" y="5108"/>
                    <a:pt x="43135" y="5090"/>
                    <a:pt x="41495" y="5090"/>
                  </a:cubicBezTo>
                  <a:cubicBezTo>
                    <a:pt x="36485" y="5090"/>
                    <a:pt x="31445" y="5262"/>
                    <a:pt x="26520" y="6192"/>
                  </a:cubicBezTo>
                  <a:cubicBezTo>
                    <a:pt x="19982" y="7426"/>
                    <a:pt x="13544" y="10095"/>
                    <a:pt x="8840" y="14798"/>
                  </a:cubicBezTo>
                  <a:cubicBezTo>
                    <a:pt x="4137" y="19535"/>
                    <a:pt x="1368" y="26073"/>
                    <a:pt x="701" y="32778"/>
                  </a:cubicBezTo>
                  <a:cubicBezTo>
                    <a:pt x="1" y="39449"/>
                    <a:pt x="1268" y="46287"/>
                    <a:pt x="3703" y="52559"/>
                  </a:cubicBezTo>
                  <a:cubicBezTo>
                    <a:pt x="6772" y="60397"/>
                    <a:pt x="11842" y="67603"/>
                    <a:pt x="18814" y="72139"/>
                  </a:cubicBezTo>
                  <a:cubicBezTo>
                    <a:pt x="24685" y="75975"/>
                    <a:pt x="31657" y="77743"/>
                    <a:pt x="38528" y="78744"/>
                  </a:cubicBezTo>
                  <a:cubicBezTo>
                    <a:pt x="41650" y="79171"/>
                    <a:pt x="44831" y="79448"/>
                    <a:pt x="47996" y="79448"/>
                  </a:cubicBezTo>
                  <a:cubicBezTo>
                    <a:pt x="52744" y="79448"/>
                    <a:pt x="57455" y="78824"/>
                    <a:pt x="61878" y="77143"/>
                  </a:cubicBezTo>
                  <a:cubicBezTo>
                    <a:pt x="69517" y="74241"/>
                    <a:pt x="75822" y="68336"/>
                    <a:pt x="80091" y="61331"/>
                  </a:cubicBezTo>
                  <a:cubicBezTo>
                    <a:pt x="84394" y="54326"/>
                    <a:pt x="86829" y="46254"/>
                    <a:pt x="88097" y="38081"/>
                  </a:cubicBezTo>
                  <a:cubicBezTo>
                    <a:pt x="89031" y="32144"/>
                    <a:pt x="89298" y="26040"/>
                    <a:pt x="88164" y="20135"/>
                  </a:cubicBezTo>
                  <a:cubicBezTo>
                    <a:pt x="86996" y="14264"/>
                    <a:pt x="84194" y="8594"/>
                    <a:pt x="79691" y="4724"/>
                  </a:cubicBezTo>
                  <a:cubicBezTo>
                    <a:pt x="76288" y="1800"/>
                    <a:pt x="71838" y="0"/>
                    <a:pt x="6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3321075" y="1703675"/>
              <a:ext cx="562800" cy="56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54"/>
          <p:cNvGrpSpPr/>
          <p:nvPr/>
        </p:nvGrpSpPr>
        <p:grpSpPr>
          <a:xfrm>
            <a:off x="3155677" y="2572056"/>
            <a:ext cx="964838" cy="858327"/>
            <a:chOff x="3064896" y="1506790"/>
            <a:chExt cx="1075148" cy="956566"/>
          </a:xfrm>
        </p:grpSpPr>
        <p:sp>
          <p:nvSpPr>
            <p:cNvPr id="1460" name="Google Shape;1460;p54"/>
            <p:cNvSpPr/>
            <p:nvPr/>
          </p:nvSpPr>
          <p:spPr>
            <a:xfrm flipH="1">
              <a:off x="3064896" y="1506790"/>
              <a:ext cx="1075148" cy="956566"/>
            </a:xfrm>
            <a:custGeom>
              <a:avLst/>
              <a:gdLst/>
              <a:ahLst/>
              <a:cxnLst/>
              <a:rect l="l" t="t" r="r" b="b"/>
              <a:pathLst>
                <a:path w="89298" h="79449" extrusionOk="0">
                  <a:moveTo>
                    <a:pt x="67419" y="0"/>
                  </a:moveTo>
                  <a:cubicBezTo>
                    <a:pt x="65991" y="0"/>
                    <a:pt x="64565" y="189"/>
                    <a:pt x="63179" y="588"/>
                  </a:cubicBezTo>
                  <a:cubicBezTo>
                    <a:pt x="60577" y="1355"/>
                    <a:pt x="58242" y="2723"/>
                    <a:pt x="55707" y="3623"/>
                  </a:cubicBezTo>
                  <a:cubicBezTo>
                    <a:pt x="53172" y="4557"/>
                    <a:pt x="50303" y="4958"/>
                    <a:pt x="46400" y="5125"/>
                  </a:cubicBezTo>
                  <a:cubicBezTo>
                    <a:pt x="44772" y="5108"/>
                    <a:pt x="43135" y="5090"/>
                    <a:pt x="41495" y="5090"/>
                  </a:cubicBezTo>
                  <a:cubicBezTo>
                    <a:pt x="36485" y="5090"/>
                    <a:pt x="31445" y="5262"/>
                    <a:pt x="26520" y="6192"/>
                  </a:cubicBezTo>
                  <a:cubicBezTo>
                    <a:pt x="19982" y="7426"/>
                    <a:pt x="13544" y="10095"/>
                    <a:pt x="8840" y="14798"/>
                  </a:cubicBezTo>
                  <a:cubicBezTo>
                    <a:pt x="4137" y="19535"/>
                    <a:pt x="1368" y="26073"/>
                    <a:pt x="701" y="32778"/>
                  </a:cubicBezTo>
                  <a:cubicBezTo>
                    <a:pt x="1" y="39449"/>
                    <a:pt x="1268" y="46287"/>
                    <a:pt x="3703" y="52559"/>
                  </a:cubicBezTo>
                  <a:cubicBezTo>
                    <a:pt x="6772" y="60397"/>
                    <a:pt x="11842" y="67603"/>
                    <a:pt x="18814" y="72139"/>
                  </a:cubicBezTo>
                  <a:cubicBezTo>
                    <a:pt x="24685" y="75975"/>
                    <a:pt x="31657" y="77743"/>
                    <a:pt x="38528" y="78744"/>
                  </a:cubicBezTo>
                  <a:cubicBezTo>
                    <a:pt x="41650" y="79171"/>
                    <a:pt x="44831" y="79448"/>
                    <a:pt x="47996" y="79448"/>
                  </a:cubicBezTo>
                  <a:cubicBezTo>
                    <a:pt x="52744" y="79448"/>
                    <a:pt x="57455" y="78824"/>
                    <a:pt x="61878" y="77143"/>
                  </a:cubicBezTo>
                  <a:cubicBezTo>
                    <a:pt x="69517" y="74241"/>
                    <a:pt x="75822" y="68336"/>
                    <a:pt x="80091" y="61331"/>
                  </a:cubicBezTo>
                  <a:cubicBezTo>
                    <a:pt x="84394" y="54326"/>
                    <a:pt x="86829" y="46254"/>
                    <a:pt x="88097" y="38081"/>
                  </a:cubicBezTo>
                  <a:cubicBezTo>
                    <a:pt x="89031" y="32144"/>
                    <a:pt x="89298" y="26040"/>
                    <a:pt x="88164" y="20135"/>
                  </a:cubicBezTo>
                  <a:cubicBezTo>
                    <a:pt x="86996" y="14264"/>
                    <a:pt x="84194" y="8594"/>
                    <a:pt x="79691" y="4724"/>
                  </a:cubicBezTo>
                  <a:cubicBezTo>
                    <a:pt x="76288" y="1800"/>
                    <a:pt x="71838" y="0"/>
                    <a:pt x="67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3321075" y="1703675"/>
              <a:ext cx="562800" cy="56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54"/>
          <p:cNvGrpSpPr/>
          <p:nvPr/>
        </p:nvGrpSpPr>
        <p:grpSpPr>
          <a:xfrm>
            <a:off x="3155677" y="3477095"/>
            <a:ext cx="964838" cy="858327"/>
            <a:chOff x="3064896" y="1506790"/>
            <a:chExt cx="1075148" cy="956566"/>
          </a:xfrm>
        </p:grpSpPr>
        <p:sp>
          <p:nvSpPr>
            <p:cNvPr id="1463" name="Google Shape;1463;p54"/>
            <p:cNvSpPr/>
            <p:nvPr/>
          </p:nvSpPr>
          <p:spPr>
            <a:xfrm flipH="1">
              <a:off x="3064896" y="1506790"/>
              <a:ext cx="1075148" cy="956566"/>
            </a:xfrm>
            <a:custGeom>
              <a:avLst/>
              <a:gdLst/>
              <a:ahLst/>
              <a:cxnLst/>
              <a:rect l="l" t="t" r="r" b="b"/>
              <a:pathLst>
                <a:path w="89298" h="79449" extrusionOk="0">
                  <a:moveTo>
                    <a:pt x="67419" y="0"/>
                  </a:moveTo>
                  <a:cubicBezTo>
                    <a:pt x="65991" y="0"/>
                    <a:pt x="64565" y="189"/>
                    <a:pt x="63179" y="588"/>
                  </a:cubicBezTo>
                  <a:cubicBezTo>
                    <a:pt x="60577" y="1355"/>
                    <a:pt x="58242" y="2723"/>
                    <a:pt x="55707" y="3623"/>
                  </a:cubicBezTo>
                  <a:cubicBezTo>
                    <a:pt x="53172" y="4557"/>
                    <a:pt x="50303" y="4958"/>
                    <a:pt x="46400" y="5125"/>
                  </a:cubicBezTo>
                  <a:cubicBezTo>
                    <a:pt x="44772" y="5108"/>
                    <a:pt x="43135" y="5090"/>
                    <a:pt x="41495" y="5090"/>
                  </a:cubicBezTo>
                  <a:cubicBezTo>
                    <a:pt x="36485" y="5090"/>
                    <a:pt x="31445" y="5262"/>
                    <a:pt x="26520" y="6192"/>
                  </a:cubicBezTo>
                  <a:cubicBezTo>
                    <a:pt x="19982" y="7426"/>
                    <a:pt x="13544" y="10095"/>
                    <a:pt x="8840" y="14798"/>
                  </a:cubicBezTo>
                  <a:cubicBezTo>
                    <a:pt x="4137" y="19535"/>
                    <a:pt x="1368" y="26073"/>
                    <a:pt x="701" y="32778"/>
                  </a:cubicBezTo>
                  <a:cubicBezTo>
                    <a:pt x="1" y="39449"/>
                    <a:pt x="1268" y="46287"/>
                    <a:pt x="3703" y="52559"/>
                  </a:cubicBezTo>
                  <a:cubicBezTo>
                    <a:pt x="6772" y="60397"/>
                    <a:pt x="11842" y="67603"/>
                    <a:pt x="18814" y="72139"/>
                  </a:cubicBezTo>
                  <a:cubicBezTo>
                    <a:pt x="24685" y="75975"/>
                    <a:pt x="31657" y="77743"/>
                    <a:pt x="38528" y="78744"/>
                  </a:cubicBezTo>
                  <a:cubicBezTo>
                    <a:pt x="41650" y="79171"/>
                    <a:pt x="44831" y="79448"/>
                    <a:pt x="47996" y="79448"/>
                  </a:cubicBezTo>
                  <a:cubicBezTo>
                    <a:pt x="52744" y="79448"/>
                    <a:pt x="57455" y="78824"/>
                    <a:pt x="61878" y="77143"/>
                  </a:cubicBezTo>
                  <a:cubicBezTo>
                    <a:pt x="69517" y="74241"/>
                    <a:pt x="75822" y="68336"/>
                    <a:pt x="80091" y="61331"/>
                  </a:cubicBezTo>
                  <a:cubicBezTo>
                    <a:pt x="84394" y="54326"/>
                    <a:pt x="86829" y="46254"/>
                    <a:pt x="88097" y="38081"/>
                  </a:cubicBezTo>
                  <a:cubicBezTo>
                    <a:pt x="89031" y="32144"/>
                    <a:pt x="89298" y="26040"/>
                    <a:pt x="88164" y="20135"/>
                  </a:cubicBezTo>
                  <a:cubicBezTo>
                    <a:pt x="86996" y="14264"/>
                    <a:pt x="84194" y="8594"/>
                    <a:pt x="79691" y="4724"/>
                  </a:cubicBezTo>
                  <a:cubicBezTo>
                    <a:pt x="76288" y="1800"/>
                    <a:pt x="71838" y="0"/>
                    <a:pt x="67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3321075" y="1703675"/>
              <a:ext cx="562800" cy="56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6" name="Google Shape;1466;p54"/>
          <p:cNvSpPr txBox="1"/>
          <p:nvPr/>
        </p:nvSpPr>
        <p:spPr>
          <a:xfrm>
            <a:off x="4312575" y="3619925"/>
            <a:ext cx="32188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rPr>
              <a:t>KLUB INDEX</a:t>
            </a:r>
            <a:endParaRPr sz="2200" dirty="0">
              <a:solidFill>
                <a:schemeClr val="dk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1476" name="Google Shape;1476;p54"/>
          <p:cNvSpPr txBox="1"/>
          <p:nvPr/>
        </p:nvSpPr>
        <p:spPr>
          <a:xfrm>
            <a:off x="3267000" y="1809825"/>
            <a:ext cx="74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rPr>
              <a:t>01</a:t>
            </a:r>
            <a:endParaRPr sz="2200">
              <a:solidFill>
                <a:schemeClr val="dk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1477" name="Google Shape;1477;p54"/>
          <p:cNvSpPr txBox="1"/>
          <p:nvPr/>
        </p:nvSpPr>
        <p:spPr>
          <a:xfrm>
            <a:off x="3267000" y="2714875"/>
            <a:ext cx="74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rPr>
              <a:t>02</a:t>
            </a:r>
            <a:endParaRPr sz="2200">
              <a:solidFill>
                <a:schemeClr val="dk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1478" name="Google Shape;1478;p54"/>
          <p:cNvSpPr txBox="1"/>
          <p:nvPr/>
        </p:nvSpPr>
        <p:spPr>
          <a:xfrm>
            <a:off x="3267000" y="3619925"/>
            <a:ext cx="74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rPr>
              <a:t>03</a:t>
            </a:r>
            <a:endParaRPr sz="2200">
              <a:solidFill>
                <a:schemeClr val="dk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cxnSp>
        <p:nvCxnSpPr>
          <p:cNvPr id="1479" name="Google Shape;1479;p54"/>
          <p:cNvCxnSpPr>
            <a:stCxn id="1476" idx="1"/>
          </p:cNvCxnSpPr>
          <p:nvPr/>
        </p:nvCxnSpPr>
        <p:spPr>
          <a:xfrm rot="10800000">
            <a:off x="1985400" y="2096175"/>
            <a:ext cx="12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0" name="Google Shape;1480;p54"/>
          <p:cNvCxnSpPr>
            <a:stCxn id="1477" idx="1"/>
          </p:cNvCxnSpPr>
          <p:nvPr/>
        </p:nvCxnSpPr>
        <p:spPr>
          <a:xfrm rot="10800000">
            <a:off x="2451900" y="3001225"/>
            <a:ext cx="81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1" name="Google Shape;1481;p54"/>
          <p:cNvCxnSpPr>
            <a:stCxn id="1478" idx="1"/>
          </p:cNvCxnSpPr>
          <p:nvPr/>
        </p:nvCxnSpPr>
        <p:spPr>
          <a:xfrm rot="10800000">
            <a:off x="1985400" y="3906275"/>
            <a:ext cx="12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DF6B871-DD3B-1484-69F4-5956E636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5" y="1832082"/>
            <a:ext cx="483435" cy="483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6FBD4-3D0A-150E-74ED-961FF58BA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58" y="2822700"/>
            <a:ext cx="563753" cy="563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51EEA-D3DB-CD12-A4B6-14101B2D3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421" y="3661951"/>
            <a:ext cx="699266" cy="6992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6"/>
          <p:cNvSpPr txBox="1"/>
          <p:nvPr/>
        </p:nvSpPr>
        <p:spPr>
          <a:xfrm>
            <a:off x="919806" y="2888833"/>
            <a:ext cx="2280905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njari"/>
                <a:ea typeface="Manjari"/>
                <a:cs typeface="Manjari"/>
                <a:sym typeface="Manjari"/>
              </a:rPr>
              <a:t>Partitioning data into clusters based on characteristics</a:t>
            </a:r>
            <a:endParaRPr lang="en-US" dirty="0">
              <a:solidFill>
                <a:srgbClr val="000000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523" name="Google Shape;1523;p56"/>
          <p:cNvSpPr/>
          <p:nvPr/>
        </p:nvSpPr>
        <p:spPr>
          <a:xfrm>
            <a:off x="1926167" y="2490498"/>
            <a:ext cx="268200" cy="26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4" name="Google Shape;1524;p56"/>
          <p:cNvGrpSpPr/>
          <p:nvPr/>
        </p:nvGrpSpPr>
        <p:grpSpPr>
          <a:xfrm>
            <a:off x="1577840" y="1432903"/>
            <a:ext cx="964838" cy="858327"/>
            <a:chOff x="3064896" y="1506790"/>
            <a:chExt cx="1075148" cy="956566"/>
          </a:xfrm>
        </p:grpSpPr>
        <p:sp>
          <p:nvSpPr>
            <p:cNvPr id="1525" name="Google Shape;1525;p56"/>
            <p:cNvSpPr/>
            <p:nvPr/>
          </p:nvSpPr>
          <p:spPr>
            <a:xfrm flipH="1">
              <a:off x="3064896" y="1506790"/>
              <a:ext cx="1075148" cy="956566"/>
            </a:xfrm>
            <a:custGeom>
              <a:avLst/>
              <a:gdLst/>
              <a:ahLst/>
              <a:cxnLst/>
              <a:rect l="l" t="t" r="r" b="b"/>
              <a:pathLst>
                <a:path w="89298" h="79449" extrusionOk="0">
                  <a:moveTo>
                    <a:pt x="67419" y="0"/>
                  </a:moveTo>
                  <a:cubicBezTo>
                    <a:pt x="65991" y="0"/>
                    <a:pt x="64565" y="189"/>
                    <a:pt x="63179" y="588"/>
                  </a:cubicBezTo>
                  <a:cubicBezTo>
                    <a:pt x="60577" y="1355"/>
                    <a:pt x="58242" y="2723"/>
                    <a:pt x="55707" y="3623"/>
                  </a:cubicBezTo>
                  <a:cubicBezTo>
                    <a:pt x="53172" y="4557"/>
                    <a:pt x="50303" y="4958"/>
                    <a:pt x="46400" y="5125"/>
                  </a:cubicBezTo>
                  <a:cubicBezTo>
                    <a:pt x="44772" y="5108"/>
                    <a:pt x="43135" y="5090"/>
                    <a:pt x="41495" y="5090"/>
                  </a:cubicBezTo>
                  <a:cubicBezTo>
                    <a:pt x="36485" y="5090"/>
                    <a:pt x="31445" y="5262"/>
                    <a:pt x="26520" y="6192"/>
                  </a:cubicBezTo>
                  <a:cubicBezTo>
                    <a:pt x="19982" y="7426"/>
                    <a:pt x="13544" y="10095"/>
                    <a:pt x="8840" y="14798"/>
                  </a:cubicBezTo>
                  <a:cubicBezTo>
                    <a:pt x="4137" y="19535"/>
                    <a:pt x="1368" y="26073"/>
                    <a:pt x="701" y="32778"/>
                  </a:cubicBezTo>
                  <a:cubicBezTo>
                    <a:pt x="1" y="39449"/>
                    <a:pt x="1268" y="46287"/>
                    <a:pt x="3703" y="52559"/>
                  </a:cubicBezTo>
                  <a:cubicBezTo>
                    <a:pt x="6772" y="60397"/>
                    <a:pt x="11842" y="67603"/>
                    <a:pt x="18814" y="72139"/>
                  </a:cubicBezTo>
                  <a:cubicBezTo>
                    <a:pt x="24685" y="75975"/>
                    <a:pt x="31657" y="77743"/>
                    <a:pt x="38528" y="78744"/>
                  </a:cubicBezTo>
                  <a:cubicBezTo>
                    <a:pt x="41650" y="79171"/>
                    <a:pt x="44831" y="79448"/>
                    <a:pt x="47996" y="79448"/>
                  </a:cubicBezTo>
                  <a:cubicBezTo>
                    <a:pt x="52744" y="79448"/>
                    <a:pt x="57455" y="78824"/>
                    <a:pt x="61878" y="77143"/>
                  </a:cubicBezTo>
                  <a:cubicBezTo>
                    <a:pt x="69517" y="74241"/>
                    <a:pt x="75822" y="68336"/>
                    <a:pt x="80091" y="61331"/>
                  </a:cubicBezTo>
                  <a:cubicBezTo>
                    <a:pt x="84394" y="54326"/>
                    <a:pt x="86829" y="46254"/>
                    <a:pt x="88097" y="38081"/>
                  </a:cubicBezTo>
                  <a:cubicBezTo>
                    <a:pt x="89031" y="32144"/>
                    <a:pt x="89298" y="26040"/>
                    <a:pt x="88164" y="20135"/>
                  </a:cubicBezTo>
                  <a:cubicBezTo>
                    <a:pt x="86996" y="14264"/>
                    <a:pt x="84194" y="8594"/>
                    <a:pt x="79691" y="4724"/>
                  </a:cubicBezTo>
                  <a:cubicBezTo>
                    <a:pt x="76288" y="1800"/>
                    <a:pt x="71838" y="0"/>
                    <a:pt x="67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3321075" y="1703675"/>
              <a:ext cx="562800" cy="562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7" name="Google Shape;1527;p56"/>
          <p:cNvSpPr txBox="1"/>
          <p:nvPr/>
        </p:nvSpPr>
        <p:spPr>
          <a:xfrm>
            <a:off x="725025" y="4224175"/>
            <a:ext cx="77040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7C32DE-BE52-8AFD-B461-76EA47D5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04" y="1609568"/>
            <a:ext cx="483435" cy="483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1C444-39E4-A908-3D52-00892617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613" y="1273409"/>
            <a:ext cx="5190768" cy="2596682"/>
          </a:xfrm>
          <a:prstGeom prst="rect">
            <a:avLst/>
          </a:prstGeom>
        </p:spPr>
      </p:pic>
      <p:sp>
        <p:nvSpPr>
          <p:cNvPr id="6" name="Google Shape;1518;p56">
            <a:extLst>
              <a:ext uri="{FF2B5EF4-FFF2-40B4-BE49-F238E27FC236}">
                <a16:creationId xmlns:a16="http://schemas.microsoft.com/office/drawing/2014/main" id="{FFD675DF-C61A-CBBC-5339-C10558804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KMEANS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04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6"/>
          <p:cNvSpPr txBox="1"/>
          <p:nvPr/>
        </p:nvSpPr>
        <p:spPr>
          <a:xfrm>
            <a:off x="919806" y="2888833"/>
            <a:ext cx="2280905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anjari"/>
                <a:ea typeface="Manjari"/>
                <a:cs typeface="Manjari"/>
                <a:sym typeface="Manjari"/>
              </a:rPr>
              <a:t>Identifying groups with similar long-term behavior</a:t>
            </a:r>
            <a:endParaRPr lang="en-US" dirty="0">
              <a:solidFill>
                <a:srgbClr val="000000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523" name="Google Shape;1523;p56"/>
          <p:cNvSpPr/>
          <p:nvPr/>
        </p:nvSpPr>
        <p:spPr>
          <a:xfrm>
            <a:off x="1926167" y="2490498"/>
            <a:ext cx="268200" cy="26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4" name="Google Shape;1524;p56"/>
          <p:cNvGrpSpPr/>
          <p:nvPr/>
        </p:nvGrpSpPr>
        <p:grpSpPr>
          <a:xfrm>
            <a:off x="1577840" y="1432903"/>
            <a:ext cx="964838" cy="858327"/>
            <a:chOff x="3064896" y="1506790"/>
            <a:chExt cx="1075148" cy="956566"/>
          </a:xfrm>
        </p:grpSpPr>
        <p:sp>
          <p:nvSpPr>
            <p:cNvPr id="1525" name="Google Shape;1525;p56"/>
            <p:cNvSpPr/>
            <p:nvPr/>
          </p:nvSpPr>
          <p:spPr>
            <a:xfrm flipH="1">
              <a:off x="3064896" y="1506790"/>
              <a:ext cx="1075148" cy="956566"/>
            </a:xfrm>
            <a:custGeom>
              <a:avLst/>
              <a:gdLst/>
              <a:ahLst/>
              <a:cxnLst/>
              <a:rect l="l" t="t" r="r" b="b"/>
              <a:pathLst>
                <a:path w="89298" h="79449" extrusionOk="0">
                  <a:moveTo>
                    <a:pt x="67419" y="0"/>
                  </a:moveTo>
                  <a:cubicBezTo>
                    <a:pt x="65991" y="0"/>
                    <a:pt x="64565" y="189"/>
                    <a:pt x="63179" y="588"/>
                  </a:cubicBezTo>
                  <a:cubicBezTo>
                    <a:pt x="60577" y="1355"/>
                    <a:pt x="58242" y="2723"/>
                    <a:pt x="55707" y="3623"/>
                  </a:cubicBezTo>
                  <a:cubicBezTo>
                    <a:pt x="53172" y="4557"/>
                    <a:pt x="50303" y="4958"/>
                    <a:pt x="46400" y="5125"/>
                  </a:cubicBezTo>
                  <a:cubicBezTo>
                    <a:pt x="44772" y="5108"/>
                    <a:pt x="43135" y="5090"/>
                    <a:pt x="41495" y="5090"/>
                  </a:cubicBezTo>
                  <a:cubicBezTo>
                    <a:pt x="36485" y="5090"/>
                    <a:pt x="31445" y="5262"/>
                    <a:pt x="26520" y="6192"/>
                  </a:cubicBezTo>
                  <a:cubicBezTo>
                    <a:pt x="19982" y="7426"/>
                    <a:pt x="13544" y="10095"/>
                    <a:pt x="8840" y="14798"/>
                  </a:cubicBezTo>
                  <a:cubicBezTo>
                    <a:pt x="4137" y="19535"/>
                    <a:pt x="1368" y="26073"/>
                    <a:pt x="701" y="32778"/>
                  </a:cubicBezTo>
                  <a:cubicBezTo>
                    <a:pt x="1" y="39449"/>
                    <a:pt x="1268" y="46287"/>
                    <a:pt x="3703" y="52559"/>
                  </a:cubicBezTo>
                  <a:cubicBezTo>
                    <a:pt x="6772" y="60397"/>
                    <a:pt x="11842" y="67603"/>
                    <a:pt x="18814" y="72139"/>
                  </a:cubicBezTo>
                  <a:cubicBezTo>
                    <a:pt x="24685" y="75975"/>
                    <a:pt x="31657" y="77743"/>
                    <a:pt x="38528" y="78744"/>
                  </a:cubicBezTo>
                  <a:cubicBezTo>
                    <a:pt x="41650" y="79171"/>
                    <a:pt x="44831" y="79448"/>
                    <a:pt x="47996" y="79448"/>
                  </a:cubicBezTo>
                  <a:cubicBezTo>
                    <a:pt x="52744" y="79448"/>
                    <a:pt x="57455" y="78824"/>
                    <a:pt x="61878" y="77143"/>
                  </a:cubicBezTo>
                  <a:cubicBezTo>
                    <a:pt x="69517" y="74241"/>
                    <a:pt x="75822" y="68336"/>
                    <a:pt x="80091" y="61331"/>
                  </a:cubicBezTo>
                  <a:cubicBezTo>
                    <a:pt x="84394" y="54326"/>
                    <a:pt x="86829" y="46254"/>
                    <a:pt x="88097" y="38081"/>
                  </a:cubicBezTo>
                  <a:cubicBezTo>
                    <a:pt x="89031" y="32144"/>
                    <a:pt x="89298" y="26040"/>
                    <a:pt x="88164" y="20135"/>
                  </a:cubicBezTo>
                  <a:cubicBezTo>
                    <a:pt x="86996" y="14264"/>
                    <a:pt x="84194" y="8594"/>
                    <a:pt x="79691" y="4724"/>
                  </a:cubicBezTo>
                  <a:cubicBezTo>
                    <a:pt x="76288" y="1800"/>
                    <a:pt x="71838" y="0"/>
                    <a:pt x="67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3321075" y="1703675"/>
              <a:ext cx="562800" cy="562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7" name="Google Shape;1527;p56"/>
          <p:cNvSpPr txBox="1"/>
          <p:nvPr/>
        </p:nvSpPr>
        <p:spPr>
          <a:xfrm>
            <a:off x="725025" y="4224175"/>
            <a:ext cx="77040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" name="Google Shape;1518;p56">
            <a:extLst>
              <a:ext uri="{FF2B5EF4-FFF2-40B4-BE49-F238E27FC236}">
                <a16:creationId xmlns:a16="http://schemas.microsoft.com/office/drawing/2014/main" id="{FFD675DF-C61A-CBBC-5339-C10558804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CLUB CONVERGENCE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251A5-3E97-4410-63C9-A918CAFA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17" y="1574965"/>
            <a:ext cx="560881" cy="566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DB920-E7F2-EEA3-3CC4-AD8A71403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96" y="1322008"/>
            <a:ext cx="3865189" cy="260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5" name="Google Shape;945;p42"/>
          <p:cNvCxnSpPr>
            <a:stCxn id="946" idx="0"/>
            <a:endCxn id="947" idx="4"/>
          </p:cNvCxnSpPr>
          <p:nvPr/>
        </p:nvCxnSpPr>
        <p:spPr>
          <a:xfrm rot="10800000">
            <a:off x="7304288" y="2266625"/>
            <a:ext cx="5700" cy="44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48" name="Google Shape;948;p42"/>
          <p:cNvCxnSpPr>
            <a:stCxn id="949" idx="4"/>
            <a:endCxn id="950" idx="0"/>
          </p:cNvCxnSpPr>
          <p:nvPr/>
        </p:nvCxnSpPr>
        <p:spPr>
          <a:xfrm>
            <a:off x="5416076" y="2266475"/>
            <a:ext cx="0" cy="44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1" name="Google Shape;951;p42"/>
          <p:cNvCxnSpPr>
            <a:stCxn id="952" idx="4"/>
            <a:endCxn id="953" idx="0"/>
          </p:cNvCxnSpPr>
          <p:nvPr/>
        </p:nvCxnSpPr>
        <p:spPr>
          <a:xfrm>
            <a:off x="1628292" y="2212325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KLUB INDEX</a:t>
            </a:r>
            <a:endParaRPr dirty="0"/>
          </a:p>
        </p:txBody>
      </p:sp>
      <p:sp>
        <p:nvSpPr>
          <p:cNvPr id="953" name="Google Shape;953;p42"/>
          <p:cNvSpPr/>
          <p:nvPr/>
        </p:nvSpPr>
        <p:spPr>
          <a:xfrm>
            <a:off x="720000" y="2708825"/>
            <a:ext cx="2022300" cy="610200"/>
          </a:xfrm>
          <a:prstGeom prst="chevron">
            <a:avLst>
              <a:gd name="adj" fmla="val 337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2"/>
          <p:cNvSpPr/>
          <p:nvPr/>
        </p:nvSpPr>
        <p:spPr>
          <a:xfrm>
            <a:off x="2613907" y="2708825"/>
            <a:ext cx="2022300" cy="610200"/>
          </a:xfrm>
          <a:prstGeom prst="chevron">
            <a:avLst>
              <a:gd name="adj" fmla="val 337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2"/>
          <p:cNvSpPr/>
          <p:nvPr/>
        </p:nvSpPr>
        <p:spPr>
          <a:xfrm>
            <a:off x="4507814" y="2708825"/>
            <a:ext cx="2022300" cy="610200"/>
          </a:xfrm>
          <a:prstGeom prst="chevron">
            <a:avLst>
              <a:gd name="adj" fmla="val 3371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2"/>
          <p:cNvSpPr/>
          <p:nvPr/>
        </p:nvSpPr>
        <p:spPr>
          <a:xfrm>
            <a:off x="6401696" y="2708825"/>
            <a:ext cx="2022300" cy="610200"/>
          </a:xfrm>
          <a:prstGeom prst="chevron">
            <a:avLst>
              <a:gd name="adj" fmla="val 3371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2"/>
          <p:cNvSpPr txBox="1"/>
          <p:nvPr/>
        </p:nvSpPr>
        <p:spPr>
          <a:xfrm>
            <a:off x="754727" y="3901065"/>
            <a:ext cx="19528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Perform k</a:t>
            </a:r>
            <a:r>
              <a:rPr lang="en-US" sz="11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m</a:t>
            </a:r>
            <a:r>
              <a:rPr lang="en" sz="11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eans on entire data to obtain cluster tags.</a:t>
            </a:r>
            <a:endParaRPr sz="1100"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59" name="Google Shape;959;p42"/>
          <p:cNvSpPr txBox="1"/>
          <p:nvPr/>
        </p:nvSpPr>
        <p:spPr>
          <a:xfrm>
            <a:off x="754725" y="2786669"/>
            <a:ext cx="1952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rPr>
              <a:t>STEP 1</a:t>
            </a:r>
            <a:endParaRPr sz="2200">
              <a:solidFill>
                <a:schemeClr val="dk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962" name="Google Shape;962;p42"/>
          <p:cNvSpPr txBox="1"/>
          <p:nvPr/>
        </p:nvSpPr>
        <p:spPr>
          <a:xfrm>
            <a:off x="2648625" y="3901065"/>
            <a:ext cx="19528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Use a classification model (XGBoost) to obtain importance coefficients.</a:t>
            </a:r>
            <a:endParaRPr sz="1100"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963" name="Google Shape;963;p42"/>
          <p:cNvSpPr txBox="1"/>
          <p:nvPr/>
        </p:nvSpPr>
        <p:spPr>
          <a:xfrm>
            <a:off x="2648625" y="2786669"/>
            <a:ext cx="1952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rPr>
              <a:t>STEP 2</a:t>
            </a:r>
            <a:endParaRPr sz="2200">
              <a:solidFill>
                <a:schemeClr val="dk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6" name="Google Shape;966;p42"/>
              <p:cNvSpPr txBox="1"/>
              <p:nvPr/>
            </p:nvSpPr>
            <p:spPr>
              <a:xfrm>
                <a:off x="4542525" y="3901065"/>
                <a:ext cx="1952848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chemeClr val="dk1"/>
                    </a:solidFill>
                    <a:latin typeface="Manjari"/>
                    <a:ea typeface="Manjari"/>
                    <a:cs typeface="Manjari"/>
                    <a:sym typeface="Manjari"/>
                  </a:rPr>
                  <a:t>Create Index: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Index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Year</m:t>
                          </m:r>
                        </m:sub>
                      </m:sSub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p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en-US" sz="1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Var</m:t>
                          </m:r>
                        </m:e>
                        <m:sub>
                          <m:r>
                            <a:rPr lang="es-E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𝑌𝑒𝑎𝑟</m:t>
                          </m:r>
                        </m:sup>
                      </m:sSub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1100" dirty="0">
                  <a:solidFill>
                    <a:schemeClr val="dk1"/>
                  </a:solidFill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mc:Choice>
        <mc:Fallback>
          <p:sp>
            <p:nvSpPr>
              <p:cNvPr id="966" name="Google Shape;966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525" y="3901065"/>
                <a:ext cx="1952848" cy="572700"/>
              </a:xfrm>
              <a:prstGeom prst="rect">
                <a:avLst/>
              </a:prstGeom>
              <a:blipFill>
                <a:blip r:embed="rId3"/>
                <a:stretch>
                  <a:fillRect t="-60638" r="-935" b="-138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7" name="Google Shape;967;p42"/>
          <p:cNvSpPr txBox="1"/>
          <p:nvPr/>
        </p:nvSpPr>
        <p:spPr>
          <a:xfrm>
            <a:off x="4542525" y="2786669"/>
            <a:ext cx="1952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rPr>
              <a:t>STEP 3</a:t>
            </a:r>
            <a:endParaRPr sz="2200">
              <a:solidFill>
                <a:schemeClr val="dk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970" name="Google Shape;970;p42"/>
          <p:cNvSpPr txBox="1"/>
          <p:nvPr/>
        </p:nvSpPr>
        <p:spPr>
          <a:xfrm>
            <a:off x="6436425" y="3901065"/>
            <a:ext cx="19528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Perform club convergence with the index data. </a:t>
            </a:r>
          </a:p>
        </p:txBody>
      </p:sp>
      <p:sp>
        <p:nvSpPr>
          <p:cNvPr id="971" name="Google Shape;971;p42"/>
          <p:cNvSpPr txBox="1"/>
          <p:nvPr/>
        </p:nvSpPr>
        <p:spPr>
          <a:xfrm>
            <a:off x="6436425" y="2786669"/>
            <a:ext cx="1952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igmar One"/>
                <a:ea typeface="Sigmar One"/>
                <a:cs typeface="Sigmar One"/>
                <a:sym typeface="Sigmar One"/>
              </a:rPr>
              <a:t>STEP 4</a:t>
            </a:r>
            <a:endParaRPr sz="2200">
              <a:solidFill>
                <a:schemeClr val="dk1"/>
              </a:solidFill>
              <a:latin typeface="Sigmar One"/>
              <a:ea typeface="Sigmar One"/>
              <a:cs typeface="Sigmar One"/>
              <a:sym typeface="Sigmar One"/>
            </a:endParaRPr>
          </a:p>
        </p:txBody>
      </p:sp>
      <p:sp>
        <p:nvSpPr>
          <p:cNvPr id="972" name="Google Shape;972;p42"/>
          <p:cNvSpPr/>
          <p:nvPr/>
        </p:nvSpPr>
        <p:spPr>
          <a:xfrm flipH="1">
            <a:off x="1090696" y="1506790"/>
            <a:ext cx="1075148" cy="956566"/>
          </a:xfrm>
          <a:custGeom>
            <a:avLst/>
            <a:gdLst/>
            <a:ahLst/>
            <a:cxnLst/>
            <a:rect l="l" t="t" r="r" b="b"/>
            <a:pathLst>
              <a:path w="89298" h="79449" extrusionOk="0">
                <a:moveTo>
                  <a:pt x="67419" y="0"/>
                </a:moveTo>
                <a:cubicBezTo>
                  <a:pt x="65991" y="0"/>
                  <a:pt x="64565" y="189"/>
                  <a:pt x="63179" y="588"/>
                </a:cubicBezTo>
                <a:cubicBezTo>
                  <a:pt x="60577" y="1355"/>
                  <a:pt x="58242" y="2723"/>
                  <a:pt x="55707" y="3623"/>
                </a:cubicBezTo>
                <a:cubicBezTo>
                  <a:pt x="53172" y="4557"/>
                  <a:pt x="50303" y="4958"/>
                  <a:pt x="46400" y="5125"/>
                </a:cubicBezTo>
                <a:cubicBezTo>
                  <a:pt x="44772" y="5108"/>
                  <a:pt x="43135" y="5090"/>
                  <a:pt x="41495" y="5090"/>
                </a:cubicBezTo>
                <a:cubicBezTo>
                  <a:pt x="36485" y="5090"/>
                  <a:pt x="31445" y="5262"/>
                  <a:pt x="26520" y="6192"/>
                </a:cubicBezTo>
                <a:cubicBezTo>
                  <a:pt x="19982" y="7426"/>
                  <a:pt x="13544" y="10095"/>
                  <a:pt x="8840" y="14798"/>
                </a:cubicBezTo>
                <a:cubicBezTo>
                  <a:pt x="4137" y="19535"/>
                  <a:pt x="1368" y="26073"/>
                  <a:pt x="701" y="32778"/>
                </a:cubicBezTo>
                <a:cubicBezTo>
                  <a:pt x="1" y="39449"/>
                  <a:pt x="1268" y="46287"/>
                  <a:pt x="3703" y="52559"/>
                </a:cubicBezTo>
                <a:cubicBezTo>
                  <a:pt x="6772" y="60397"/>
                  <a:pt x="11842" y="67603"/>
                  <a:pt x="18814" y="72139"/>
                </a:cubicBezTo>
                <a:cubicBezTo>
                  <a:pt x="24685" y="75975"/>
                  <a:pt x="31657" y="77743"/>
                  <a:pt x="38528" y="78744"/>
                </a:cubicBezTo>
                <a:cubicBezTo>
                  <a:pt x="41650" y="79171"/>
                  <a:pt x="44831" y="79448"/>
                  <a:pt x="47996" y="79448"/>
                </a:cubicBezTo>
                <a:cubicBezTo>
                  <a:pt x="52744" y="79448"/>
                  <a:pt x="57455" y="78824"/>
                  <a:pt x="61878" y="77143"/>
                </a:cubicBezTo>
                <a:cubicBezTo>
                  <a:pt x="69517" y="74241"/>
                  <a:pt x="75822" y="68336"/>
                  <a:pt x="80091" y="61331"/>
                </a:cubicBezTo>
                <a:cubicBezTo>
                  <a:pt x="84394" y="54326"/>
                  <a:pt x="86829" y="46254"/>
                  <a:pt x="88097" y="38081"/>
                </a:cubicBezTo>
                <a:cubicBezTo>
                  <a:pt x="89031" y="32144"/>
                  <a:pt x="89298" y="26040"/>
                  <a:pt x="88164" y="20135"/>
                </a:cubicBezTo>
                <a:cubicBezTo>
                  <a:pt x="86996" y="14264"/>
                  <a:pt x="84194" y="8594"/>
                  <a:pt x="79691" y="4724"/>
                </a:cubicBezTo>
                <a:cubicBezTo>
                  <a:pt x="76288" y="1800"/>
                  <a:pt x="71838" y="0"/>
                  <a:pt x="67419" y="0"/>
                </a:cubicBezTo>
                <a:close/>
              </a:path>
            </a:pathLst>
          </a:custGeom>
          <a:solidFill>
            <a:srgbClr val="CDBD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3" name="Google Shape;973;p42"/>
          <p:cNvCxnSpPr>
            <a:stCxn id="955" idx="0"/>
            <a:endCxn id="974" idx="4"/>
          </p:cNvCxnSpPr>
          <p:nvPr/>
        </p:nvCxnSpPr>
        <p:spPr>
          <a:xfrm rot="10800000">
            <a:off x="3506299" y="2266625"/>
            <a:ext cx="15900" cy="44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75" name="Google Shape;975;p42"/>
          <p:cNvSpPr/>
          <p:nvPr/>
        </p:nvSpPr>
        <p:spPr>
          <a:xfrm>
            <a:off x="1346875" y="1703675"/>
            <a:ext cx="562800" cy="562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42"/>
          <p:cNvGrpSpPr/>
          <p:nvPr/>
        </p:nvGrpSpPr>
        <p:grpSpPr>
          <a:xfrm>
            <a:off x="2968721" y="1506790"/>
            <a:ext cx="1075148" cy="956566"/>
            <a:chOff x="3064896" y="1506790"/>
            <a:chExt cx="1075148" cy="956566"/>
          </a:xfrm>
        </p:grpSpPr>
        <p:sp>
          <p:nvSpPr>
            <p:cNvPr id="977" name="Google Shape;977;p42"/>
            <p:cNvSpPr/>
            <p:nvPr/>
          </p:nvSpPr>
          <p:spPr>
            <a:xfrm flipH="1">
              <a:off x="3064896" y="1506790"/>
              <a:ext cx="1075148" cy="956566"/>
            </a:xfrm>
            <a:custGeom>
              <a:avLst/>
              <a:gdLst/>
              <a:ahLst/>
              <a:cxnLst/>
              <a:rect l="l" t="t" r="r" b="b"/>
              <a:pathLst>
                <a:path w="89298" h="79449" extrusionOk="0">
                  <a:moveTo>
                    <a:pt x="67419" y="0"/>
                  </a:moveTo>
                  <a:cubicBezTo>
                    <a:pt x="65991" y="0"/>
                    <a:pt x="64565" y="189"/>
                    <a:pt x="63179" y="588"/>
                  </a:cubicBezTo>
                  <a:cubicBezTo>
                    <a:pt x="60577" y="1355"/>
                    <a:pt x="58242" y="2723"/>
                    <a:pt x="55707" y="3623"/>
                  </a:cubicBezTo>
                  <a:cubicBezTo>
                    <a:pt x="53172" y="4557"/>
                    <a:pt x="50303" y="4958"/>
                    <a:pt x="46400" y="5125"/>
                  </a:cubicBezTo>
                  <a:cubicBezTo>
                    <a:pt x="44772" y="5108"/>
                    <a:pt x="43135" y="5090"/>
                    <a:pt x="41495" y="5090"/>
                  </a:cubicBezTo>
                  <a:cubicBezTo>
                    <a:pt x="36485" y="5090"/>
                    <a:pt x="31445" y="5262"/>
                    <a:pt x="26520" y="6192"/>
                  </a:cubicBezTo>
                  <a:cubicBezTo>
                    <a:pt x="19982" y="7426"/>
                    <a:pt x="13544" y="10095"/>
                    <a:pt x="8840" y="14798"/>
                  </a:cubicBezTo>
                  <a:cubicBezTo>
                    <a:pt x="4137" y="19535"/>
                    <a:pt x="1368" y="26073"/>
                    <a:pt x="701" y="32778"/>
                  </a:cubicBezTo>
                  <a:cubicBezTo>
                    <a:pt x="1" y="39449"/>
                    <a:pt x="1268" y="46287"/>
                    <a:pt x="3703" y="52559"/>
                  </a:cubicBezTo>
                  <a:cubicBezTo>
                    <a:pt x="6772" y="60397"/>
                    <a:pt x="11842" y="67603"/>
                    <a:pt x="18814" y="72139"/>
                  </a:cubicBezTo>
                  <a:cubicBezTo>
                    <a:pt x="24685" y="75975"/>
                    <a:pt x="31657" y="77743"/>
                    <a:pt x="38528" y="78744"/>
                  </a:cubicBezTo>
                  <a:cubicBezTo>
                    <a:pt x="41650" y="79171"/>
                    <a:pt x="44831" y="79448"/>
                    <a:pt x="47996" y="79448"/>
                  </a:cubicBezTo>
                  <a:cubicBezTo>
                    <a:pt x="52744" y="79448"/>
                    <a:pt x="57455" y="78824"/>
                    <a:pt x="61878" y="77143"/>
                  </a:cubicBezTo>
                  <a:cubicBezTo>
                    <a:pt x="69517" y="74241"/>
                    <a:pt x="75822" y="68336"/>
                    <a:pt x="80091" y="61331"/>
                  </a:cubicBezTo>
                  <a:cubicBezTo>
                    <a:pt x="84394" y="54326"/>
                    <a:pt x="86829" y="46254"/>
                    <a:pt x="88097" y="38081"/>
                  </a:cubicBezTo>
                  <a:cubicBezTo>
                    <a:pt x="89031" y="32144"/>
                    <a:pt x="89298" y="26040"/>
                    <a:pt x="88164" y="20135"/>
                  </a:cubicBezTo>
                  <a:cubicBezTo>
                    <a:pt x="86996" y="14264"/>
                    <a:pt x="84194" y="8594"/>
                    <a:pt x="79691" y="4724"/>
                  </a:cubicBezTo>
                  <a:cubicBezTo>
                    <a:pt x="76288" y="1800"/>
                    <a:pt x="71838" y="0"/>
                    <a:pt x="67419" y="0"/>
                  </a:cubicBezTo>
                  <a:close/>
                </a:path>
              </a:pathLst>
            </a:custGeom>
            <a:solidFill>
              <a:srgbClr val="CDB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3321075" y="1703675"/>
              <a:ext cx="562800" cy="56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2"/>
          <p:cNvGrpSpPr/>
          <p:nvPr/>
        </p:nvGrpSpPr>
        <p:grpSpPr>
          <a:xfrm>
            <a:off x="4878497" y="1506790"/>
            <a:ext cx="1075148" cy="956566"/>
            <a:chOff x="4958796" y="1506790"/>
            <a:chExt cx="1075148" cy="956566"/>
          </a:xfrm>
        </p:grpSpPr>
        <p:sp>
          <p:nvSpPr>
            <p:cNvPr id="979" name="Google Shape;979;p42"/>
            <p:cNvSpPr/>
            <p:nvPr/>
          </p:nvSpPr>
          <p:spPr>
            <a:xfrm flipH="1">
              <a:off x="4958796" y="1506790"/>
              <a:ext cx="1075148" cy="956566"/>
            </a:xfrm>
            <a:custGeom>
              <a:avLst/>
              <a:gdLst/>
              <a:ahLst/>
              <a:cxnLst/>
              <a:rect l="l" t="t" r="r" b="b"/>
              <a:pathLst>
                <a:path w="89298" h="79449" extrusionOk="0">
                  <a:moveTo>
                    <a:pt x="67419" y="0"/>
                  </a:moveTo>
                  <a:cubicBezTo>
                    <a:pt x="65991" y="0"/>
                    <a:pt x="64565" y="189"/>
                    <a:pt x="63179" y="588"/>
                  </a:cubicBezTo>
                  <a:cubicBezTo>
                    <a:pt x="60577" y="1355"/>
                    <a:pt x="58242" y="2723"/>
                    <a:pt x="55707" y="3623"/>
                  </a:cubicBezTo>
                  <a:cubicBezTo>
                    <a:pt x="53172" y="4557"/>
                    <a:pt x="50303" y="4958"/>
                    <a:pt x="46400" y="5125"/>
                  </a:cubicBezTo>
                  <a:cubicBezTo>
                    <a:pt x="44772" y="5108"/>
                    <a:pt x="43135" y="5090"/>
                    <a:pt x="41495" y="5090"/>
                  </a:cubicBezTo>
                  <a:cubicBezTo>
                    <a:pt x="36485" y="5090"/>
                    <a:pt x="31445" y="5262"/>
                    <a:pt x="26520" y="6192"/>
                  </a:cubicBezTo>
                  <a:cubicBezTo>
                    <a:pt x="19982" y="7426"/>
                    <a:pt x="13544" y="10095"/>
                    <a:pt x="8840" y="14798"/>
                  </a:cubicBezTo>
                  <a:cubicBezTo>
                    <a:pt x="4137" y="19535"/>
                    <a:pt x="1368" y="26073"/>
                    <a:pt x="701" y="32778"/>
                  </a:cubicBezTo>
                  <a:cubicBezTo>
                    <a:pt x="1" y="39449"/>
                    <a:pt x="1268" y="46287"/>
                    <a:pt x="3703" y="52559"/>
                  </a:cubicBezTo>
                  <a:cubicBezTo>
                    <a:pt x="6772" y="60397"/>
                    <a:pt x="11842" y="67603"/>
                    <a:pt x="18814" y="72139"/>
                  </a:cubicBezTo>
                  <a:cubicBezTo>
                    <a:pt x="24685" y="75975"/>
                    <a:pt x="31657" y="77743"/>
                    <a:pt x="38528" y="78744"/>
                  </a:cubicBezTo>
                  <a:cubicBezTo>
                    <a:pt x="41650" y="79171"/>
                    <a:pt x="44831" y="79448"/>
                    <a:pt x="47996" y="79448"/>
                  </a:cubicBezTo>
                  <a:cubicBezTo>
                    <a:pt x="52744" y="79448"/>
                    <a:pt x="57455" y="78824"/>
                    <a:pt x="61878" y="77143"/>
                  </a:cubicBezTo>
                  <a:cubicBezTo>
                    <a:pt x="69517" y="74241"/>
                    <a:pt x="75822" y="68336"/>
                    <a:pt x="80091" y="61331"/>
                  </a:cubicBezTo>
                  <a:cubicBezTo>
                    <a:pt x="84394" y="54326"/>
                    <a:pt x="86829" y="46254"/>
                    <a:pt x="88097" y="38081"/>
                  </a:cubicBezTo>
                  <a:cubicBezTo>
                    <a:pt x="89031" y="32144"/>
                    <a:pt x="89298" y="26040"/>
                    <a:pt x="88164" y="20135"/>
                  </a:cubicBezTo>
                  <a:cubicBezTo>
                    <a:pt x="86996" y="14264"/>
                    <a:pt x="84194" y="8594"/>
                    <a:pt x="79691" y="4724"/>
                  </a:cubicBezTo>
                  <a:cubicBezTo>
                    <a:pt x="76288" y="1800"/>
                    <a:pt x="71838" y="0"/>
                    <a:pt x="67419" y="0"/>
                  </a:cubicBezTo>
                  <a:close/>
                </a:path>
              </a:pathLst>
            </a:custGeom>
            <a:solidFill>
              <a:srgbClr val="CDB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5214975" y="1703675"/>
              <a:ext cx="562800" cy="56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42"/>
          <p:cNvGrpSpPr/>
          <p:nvPr/>
        </p:nvGrpSpPr>
        <p:grpSpPr>
          <a:xfrm>
            <a:off x="6766596" y="1506790"/>
            <a:ext cx="1075148" cy="956566"/>
            <a:chOff x="6852696" y="1506790"/>
            <a:chExt cx="1075148" cy="956566"/>
          </a:xfrm>
        </p:grpSpPr>
        <p:sp>
          <p:nvSpPr>
            <p:cNvPr id="981" name="Google Shape;981;p42"/>
            <p:cNvSpPr/>
            <p:nvPr/>
          </p:nvSpPr>
          <p:spPr>
            <a:xfrm flipH="1">
              <a:off x="6852696" y="1506790"/>
              <a:ext cx="1075148" cy="956566"/>
            </a:xfrm>
            <a:custGeom>
              <a:avLst/>
              <a:gdLst/>
              <a:ahLst/>
              <a:cxnLst/>
              <a:rect l="l" t="t" r="r" b="b"/>
              <a:pathLst>
                <a:path w="89298" h="79449" extrusionOk="0">
                  <a:moveTo>
                    <a:pt x="67419" y="0"/>
                  </a:moveTo>
                  <a:cubicBezTo>
                    <a:pt x="65991" y="0"/>
                    <a:pt x="64565" y="189"/>
                    <a:pt x="63179" y="588"/>
                  </a:cubicBezTo>
                  <a:cubicBezTo>
                    <a:pt x="60577" y="1355"/>
                    <a:pt x="58242" y="2723"/>
                    <a:pt x="55707" y="3623"/>
                  </a:cubicBezTo>
                  <a:cubicBezTo>
                    <a:pt x="53172" y="4557"/>
                    <a:pt x="50303" y="4958"/>
                    <a:pt x="46400" y="5125"/>
                  </a:cubicBezTo>
                  <a:cubicBezTo>
                    <a:pt x="44772" y="5108"/>
                    <a:pt x="43135" y="5090"/>
                    <a:pt x="41495" y="5090"/>
                  </a:cubicBezTo>
                  <a:cubicBezTo>
                    <a:pt x="36485" y="5090"/>
                    <a:pt x="31445" y="5262"/>
                    <a:pt x="26520" y="6192"/>
                  </a:cubicBezTo>
                  <a:cubicBezTo>
                    <a:pt x="19982" y="7426"/>
                    <a:pt x="13544" y="10095"/>
                    <a:pt x="8840" y="14798"/>
                  </a:cubicBezTo>
                  <a:cubicBezTo>
                    <a:pt x="4137" y="19535"/>
                    <a:pt x="1368" y="26073"/>
                    <a:pt x="701" y="32778"/>
                  </a:cubicBezTo>
                  <a:cubicBezTo>
                    <a:pt x="1" y="39449"/>
                    <a:pt x="1268" y="46287"/>
                    <a:pt x="3703" y="52559"/>
                  </a:cubicBezTo>
                  <a:cubicBezTo>
                    <a:pt x="6772" y="60397"/>
                    <a:pt x="11842" y="67603"/>
                    <a:pt x="18814" y="72139"/>
                  </a:cubicBezTo>
                  <a:cubicBezTo>
                    <a:pt x="24685" y="75975"/>
                    <a:pt x="31657" y="77743"/>
                    <a:pt x="38528" y="78744"/>
                  </a:cubicBezTo>
                  <a:cubicBezTo>
                    <a:pt x="41650" y="79171"/>
                    <a:pt x="44831" y="79448"/>
                    <a:pt x="47996" y="79448"/>
                  </a:cubicBezTo>
                  <a:cubicBezTo>
                    <a:pt x="52744" y="79448"/>
                    <a:pt x="57455" y="78824"/>
                    <a:pt x="61878" y="77143"/>
                  </a:cubicBezTo>
                  <a:cubicBezTo>
                    <a:pt x="69517" y="74241"/>
                    <a:pt x="75822" y="68336"/>
                    <a:pt x="80091" y="61331"/>
                  </a:cubicBezTo>
                  <a:cubicBezTo>
                    <a:pt x="84394" y="54326"/>
                    <a:pt x="86829" y="46254"/>
                    <a:pt x="88097" y="38081"/>
                  </a:cubicBezTo>
                  <a:cubicBezTo>
                    <a:pt x="89031" y="32144"/>
                    <a:pt x="89298" y="26040"/>
                    <a:pt x="88164" y="20135"/>
                  </a:cubicBezTo>
                  <a:cubicBezTo>
                    <a:pt x="86996" y="14264"/>
                    <a:pt x="84194" y="8594"/>
                    <a:pt x="79691" y="4724"/>
                  </a:cubicBezTo>
                  <a:cubicBezTo>
                    <a:pt x="76288" y="1800"/>
                    <a:pt x="71838" y="0"/>
                    <a:pt x="67419" y="0"/>
                  </a:cubicBezTo>
                  <a:close/>
                </a:path>
              </a:pathLst>
            </a:custGeom>
            <a:solidFill>
              <a:srgbClr val="CDB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7108900" y="1703675"/>
              <a:ext cx="562800" cy="56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4E2DAD7-F9A6-7FB7-D9F0-6CFA15359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800" y="1717180"/>
            <a:ext cx="560881" cy="566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7CF62-D219-4D3C-2BDE-171FDE0B0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445" y="1637573"/>
            <a:ext cx="695004" cy="695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DC3E1-7D49-9E45-FD58-CC6D29773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552" y="1728890"/>
            <a:ext cx="483435" cy="483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E00A2-C862-9A18-C140-706A1F493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510" y="1705751"/>
            <a:ext cx="552190" cy="55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9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9"/>
          <p:cNvGrpSpPr/>
          <p:nvPr/>
        </p:nvGrpSpPr>
        <p:grpSpPr>
          <a:xfrm>
            <a:off x="1060478" y="435138"/>
            <a:ext cx="6812280" cy="4273224"/>
            <a:chOff x="-390250" y="1520900"/>
            <a:chExt cx="5253932" cy="3087604"/>
          </a:xfrm>
        </p:grpSpPr>
        <p:sp>
          <p:nvSpPr>
            <p:cNvPr id="817" name="Google Shape;817;p39"/>
            <p:cNvSpPr/>
            <p:nvPr/>
          </p:nvSpPr>
          <p:spPr>
            <a:xfrm>
              <a:off x="-390250" y="1883600"/>
              <a:ext cx="5253895" cy="2724904"/>
            </a:xfrm>
            <a:custGeom>
              <a:avLst/>
              <a:gdLst/>
              <a:ahLst/>
              <a:cxnLst/>
              <a:rect l="l" t="t" r="r" b="b"/>
              <a:pathLst>
                <a:path w="89699" h="65534" extrusionOk="0">
                  <a:moveTo>
                    <a:pt x="1" y="1"/>
                  </a:moveTo>
                  <a:lnTo>
                    <a:pt x="1" y="64591"/>
                  </a:lnTo>
                  <a:cubicBezTo>
                    <a:pt x="1" y="65138"/>
                    <a:pt x="426" y="65534"/>
                    <a:pt x="943" y="65534"/>
                  </a:cubicBezTo>
                  <a:lnTo>
                    <a:pt x="88756" y="65534"/>
                  </a:lnTo>
                  <a:cubicBezTo>
                    <a:pt x="89273" y="65534"/>
                    <a:pt x="89699" y="65138"/>
                    <a:pt x="89699" y="64591"/>
                  </a:cubicBezTo>
                  <a:lnTo>
                    <a:pt x="8969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-390175" y="1520900"/>
              <a:ext cx="5253857" cy="362744"/>
            </a:xfrm>
            <a:custGeom>
              <a:avLst/>
              <a:gdLst/>
              <a:ahLst/>
              <a:cxnLst/>
              <a:rect l="l" t="t" r="r" b="b"/>
              <a:pathLst>
                <a:path w="89729" h="8724" extrusionOk="0">
                  <a:moveTo>
                    <a:pt x="2067" y="0"/>
                  </a:moveTo>
                  <a:cubicBezTo>
                    <a:pt x="912" y="0"/>
                    <a:pt x="0" y="942"/>
                    <a:pt x="0" y="2067"/>
                  </a:cubicBezTo>
                  <a:lnTo>
                    <a:pt x="0" y="8724"/>
                  </a:lnTo>
                  <a:lnTo>
                    <a:pt x="89729" y="8724"/>
                  </a:lnTo>
                  <a:lnTo>
                    <a:pt x="89729" y="2067"/>
                  </a:lnTo>
                  <a:cubicBezTo>
                    <a:pt x="89729" y="912"/>
                    <a:pt x="88786" y="0"/>
                    <a:pt x="87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515808" y="1584052"/>
              <a:ext cx="223742" cy="223742"/>
            </a:xfrm>
            <a:custGeom>
              <a:avLst/>
              <a:gdLst/>
              <a:ahLst/>
              <a:cxnLst/>
              <a:rect l="l" t="t" r="r" b="b"/>
              <a:pathLst>
                <a:path w="5381" h="5381" extrusionOk="0">
                  <a:moveTo>
                    <a:pt x="1" y="1"/>
                  </a:moveTo>
                  <a:lnTo>
                    <a:pt x="1" y="5381"/>
                  </a:lnTo>
                  <a:lnTo>
                    <a:pt x="5381" y="5381"/>
                  </a:lnTo>
                  <a:lnTo>
                    <a:pt x="538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910455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213776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4263047" y="1639685"/>
              <a:ext cx="127692" cy="113763"/>
            </a:xfrm>
            <a:custGeom>
              <a:avLst/>
              <a:gdLst/>
              <a:ahLst/>
              <a:cxnLst/>
              <a:rect l="l" t="t" r="r" b="b"/>
              <a:pathLst>
                <a:path w="3071" h="2736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2736"/>
                  </a:lnTo>
                  <a:lnTo>
                    <a:pt x="1" y="273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4264336" y="1642221"/>
              <a:ext cx="123867" cy="17713"/>
            </a:xfrm>
            <a:custGeom>
              <a:avLst/>
              <a:gdLst/>
              <a:ahLst/>
              <a:cxnLst/>
              <a:rect l="l" t="t" r="r" b="b"/>
              <a:pathLst>
                <a:path w="2979" h="426" extrusionOk="0">
                  <a:moveTo>
                    <a:pt x="0" y="0"/>
                  </a:moveTo>
                  <a:lnTo>
                    <a:pt x="0" y="426"/>
                  </a:lnTo>
                  <a:lnTo>
                    <a:pt x="2979" y="426"/>
                  </a:lnTo>
                  <a:lnTo>
                    <a:pt x="297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953406" y="1745866"/>
              <a:ext cx="139085" cy="42"/>
            </a:xfrm>
            <a:custGeom>
              <a:avLst/>
              <a:gdLst/>
              <a:ahLst/>
              <a:cxnLst/>
              <a:rect l="l" t="t" r="r" b="b"/>
              <a:pathLst>
                <a:path w="3345" h="1" fill="none" extrusionOk="0">
                  <a:moveTo>
                    <a:pt x="1" y="1"/>
                  </a:moveTo>
                  <a:lnTo>
                    <a:pt x="334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43F6AA5-CA37-8B49-CA87-053053F2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8" y="952603"/>
            <a:ext cx="6812280" cy="37403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9"/>
          <p:cNvGrpSpPr/>
          <p:nvPr/>
        </p:nvGrpSpPr>
        <p:grpSpPr>
          <a:xfrm>
            <a:off x="1060478" y="435138"/>
            <a:ext cx="6812280" cy="4273224"/>
            <a:chOff x="-390250" y="1520900"/>
            <a:chExt cx="5253932" cy="3087604"/>
          </a:xfrm>
        </p:grpSpPr>
        <p:sp>
          <p:nvSpPr>
            <p:cNvPr id="817" name="Google Shape;817;p39"/>
            <p:cNvSpPr/>
            <p:nvPr/>
          </p:nvSpPr>
          <p:spPr>
            <a:xfrm>
              <a:off x="-390250" y="1883600"/>
              <a:ext cx="5253895" cy="2724904"/>
            </a:xfrm>
            <a:custGeom>
              <a:avLst/>
              <a:gdLst/>
              <a:ahLst/>
              <a:cxnLst/>
              <a:rect l="l" t="t" r="r" b="b"/>
              <a:pathLst>
                <a:path w="89699" h="65534" extrusionOk="0">
                  <a:moveTo>
                    <a:pt x="1" y="1"/>
                  </a:moveTo>
                  <a:lnTo>
                    <a:pt x="1" y="64591"/>
                  </a:lnTo>
                  <a:cubicBezTo>
                    <a:pt x="1" y="65138"/>
                    <a:pt x="426" y="65534"/>
                    <a:pt x="943" y="65534"/>
                  </a:cubicBezTo>
                  <a:lnTo>
                    <a:pt x="88756" y="65534"/>
                  </a:lnTo>
                  <a:cubicBezTo>
                    <a:pt x="89273" y="65534"/>
                    <a:pt x="89699" y="65138"/>
                    <a:pt x="89699" y="64591"/>
                  </a:cubicBezTo>
                  <a:lnTo>
                    <a:pt x="8969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-390175" y="1520900"/>
              <a:ext cx="5253857" cy="362744"/>
            </a:xfrm>
            <a:custGeom>
              <a:avLst/>
              <a:gdLst/>
              <a:ahLst/>
              <a:cxnLst/>
              <a:rect l="l" t="t" r="r" b="b"/>
              <a:pathLst>
                <a:path w="89729" h="8724" extrusionOk="0">
                  <a:moveTo>
                    <a:pt x="2067" y="0"/>
                  </a:moveTo>
                  <a:cubicBezTo>
                    <a:pt x="912" y="0"/>
                    <a:pt x="0" y="942"/>
                    <a:pt x="0" y="2067"/>
                  </a:cubicBezTo>
                  <a:lnTo>
                    <a:pt x="0" y="8724"/>
                  </a:lnTo>
                  <a:lnTo>
                    <a:pt x="89729" y="8724"/>
                  </a:lnTo>
                  <a:lnTo>
                    <a:pt x="89729" y="2067"/>
                  </a:lnTo>
                  <a:cubicBezTo>
                    <a:pt x="89729" y="912"/>
                    <a:pt x="88786" y="0"/>
                    <a:pt x="87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515808" y="1584052"/>
              <a:ext cx="223742" cy="223742"/>
            </a:xfrm>
            <a:custGeom>
              <a:avLst/>
              <a:gdLst/>
              <a:ahLst/>
              <a:cxnLst/>
              <a:rect l="l" t="t" r="r" b="b"/>
              <a:pathLst>
                <a:path w="5381" h="5381" extrusionOk="0">
                  <a:moveTo>
                    <a:pt x="1" y="1"/>
                  </a:moveTo>
                  <a:lnTo>
                    <a:pt x="1" y="5381"/>
                  </a:lnTo>
                  <a:lnTo>
                    <a:pt x="5381" y="5381"/>
                  </a:lnTo>
                  <a:lnTo>
                    <a:pt x="538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910455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213776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4263047" y="1639685"/>
              <a:ext cx="127692" cy="113763"/>
            </a:xfrm>
            <a:custGeom>
              <a:avLst/>
              <a:gdLst/>
              <a:ahLst/>
              <a:cxnLst/>
              <a:rect l="l" t="t" r="r" b="b"/>
              <a:pathLst>
                <a:path w="3071" h="2736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2736"/>
                  </a:lnTo>
                  <a:lnTo>
                    <a:pt x="1" y="273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4264336" y="1642221"/>
              <a:ext cx="123867" cy="17713"/>
            </a:xfrm>
            <a:custGeom>
              <a:avLst/>
              <a:gdLst/>
              <a:ahLst/>
              <a:cxnLst/>
              <a:rect l="l" t="t" r="r" b="b"/>
              <a:pathLst>
                <a:path w="2979" h="426" extrusionOk="0">
                  <a:moveTo>
                    <a:pt x="0" y="0"/>
                  </a:moveTo>
                  <a:lnTo>
                    <a:pt x="0" y="426"/>
                  </a:lnTo>
                  <a:lnTo>
                    <a:pt x="2979" y="426"/>
                  </a:lnTo>
                  <a:lnTo>
                    <a:pt x="297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953406" y="1745866"/>
              <a:ext cx="139085" cy="42"/>
            </a:xfrm>
            <a:custGeom>
              <a:avLst/>
              <a:gdLst/>
              <a:ahLst/>
              <a:cxnLst/>
              <a:rect l="l" t="t" r="r" b="b"/>
              <a:pathLst>
                <a:path w="3345" h="1" fill="none" extrusionOk="0">
                  <a:moveTo>
                    <a:pt x="1" y="1"/>
                  </a:moveTo>
                  <a:lnTo>
                    <a:pt x="334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43F6AA5-CA37-8B49-CA87-053053F2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8" y="952603"/>
            <a:ext cx="6812280" cy="37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9"/>
          <p:cNvGrpSpPr/>
          <p:nvPr/>
        </p:nvGrpSpPr>
        <p:grpSpPr>
          <a:xfrm>
            <a:off x="548102" y="435138"/>
            <a:ext cx="7925338" cy="4273224"/>
            <a:chOff x="-390250" y="1520900"/>
            <a:chExt cx="5253932" cy="3087604"/>
          </a:xfrm>
        </p:grpSpPr>
        <p:sp>
          <p:nvSpPr>
            <p:cNvPr id="817" name="Google Shape;817;p39"/>
            <p:cNvSpPr/>
            <p:nvPr/>
          </p:nvSpPr>
          <p:spPr>
            <a:xfrm>
              <a:off x="-390250" y="1883600"/>
              <a:ext cx="5253895" cy="2724904"/>
            </a:xfrm>
            <a:custGeom>
              <a:avLst/>
              <a:gdLst/>
              <a:ahLst/>
              <a:cxnLst/>
              <a:rect l="l" t="t" r="r" b="b"/>
              <a:pathLst>
                <a:path w="89699" h="65534" extrusionOk="0">
                  <a:moveTo>
                    <a:pt x="1" y="1"/>
                  </a:moveTo>
                  <a:lnTo>
                    <a:pt x="1" y="64591"/>
                  </a:lnTo>
                  <a:cubicBezTo>
                    <a:pt x="1" y="65138"/>
                    <a:pt x="426" y="65534"/>
                    <a:pt x="943" y="65534"/>
                  </a:cubicBezTo>
                  <a:lnTo>
                    <a:pt x="88756" y="65534"/>
                  </a:lnTo>
                  <a:cubicBezTo>
                    <a:pt x="89273" y="65534"/>
                    <a:pt x="89699" y="65138"/>
                    <a:pt x="89699" y="64591"/>
                  </a:cubicBezTo>
                  <a:lnTo>
                    <a:pt x="8969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-390175" y="1520900"/>
              <a:ext cx="5253857" cy="362744"/>
            </a:xfrm>
            <a:custGeom>
              <a:avLst/>
              <a:gdLst/>
              <a:ahLst/>
              <a:cxnLst/>
              <a:rect l="l" t="t" r="r" b="b"/>
              <a:pathLst>
                <a:path w="89729" h="8724" extrusionOk="0">
                  <a:moveTo>
                    <a:pt x="2067" y="0"/>
                  </a:moveTo>
                  <a:cubicBezTo>
                    <a:pt x="912" y="0"/>
                    <a:pt x="0" y="942"/>
                    <a:pt x="0" y="2067"/>
                  </a:cubicBezTo>
                  <a:lnTo>
                    <a:pt x="0" y="8724"/>
                  </a:lnTo>
                  <a:lnTo>
                    <a:pt x="89729" y="8724"/>
                  </a:lnTo>
                  <a:lnTo>
                    <a:pt x="89729" y="2067"/>
                  </a:lnTo>
                  <a:cubicBezTo>
                    <a:pt x="89729" y="912"/>
                    <a:pt x="88786" y="0"/>
                    <a:pt x="87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515808" y="1584052"/>
              <a:ext cx="223742" cy="223742"/>
            </a:xfrm>
            <a:custGeom>
              <a:avLst/>
              <a:gdLst/>
              <a:ahLst/>
              <a:cxnLst/>
              <a:rect l="l" t="t" r="r" b="b"/>
              <a:pathLst>
                <a:path w="5381" h="5381" extrusionOk="0">
                  <a:moveTo>
                    <a:pt x="1" y="1"/>
                  </a:moveTo>
                  <a:lnTo>
                    <a:pt x="1" y="5381"/>
                  </a:lnTo>
                  <a:lnTo>
                    <a:pt x="5381" y="5381"/>
                  </a:lnTo>
                  <a:lnTo>
                    <a:pt x="538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0" y="1"/>
                  </a:moveTo>
                  <a:lnTo>
                    <a:pt x="2462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solidFill>
              <a:srgbClr val="FFEEE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77761" y="1647252"/>
              <a:ext cx="102412" cy="98628"/>
            </a:xfrm>
            <a:custGeom>
              <a:avLst/>
              <a:gdLst/>
              <a:ahLst/>
              <a:cxnLst/>
              <a:rect l="l" t="t" r="r" b="b"/>
              <a:pathLst>
                <a:path w="2463" h="2372" fill="none" extrusionOk="0">
                  <a:moveTo>
                    <a:pt x="2462" y="1"/>
                  </a:moveTo>
                  <a:lnTo>
                    <a:pt x="0" y="23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910455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213776" y="1584052"/>
              <a:ext cx="224989" cy="223742"/>
            </a:xfrm>
            <a:custGeom>
              <a:avLst/>
              <a:gdLst/>
              <a:ahLst/>
              <a:cxnLst/>
              <a:rect l="l" t="t" r="r" b="b"/>
              <a:pathLst>
                <a:path w="5411" h="5381" extrusionOk="0">
                  <a:moveTo>
                    <a:pt x="0" y="1"/>
                  </a:moveTo>
                  <a:lnTo>
                    <a:pt x="0" y="5381"/>
                  </a:lnTo>
                  <a:lnTo>
                    <a:pt x="5411" y="538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E9FD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4263047" y="1639685"/>
              <a:ext cx="127692" cy="113763"/>
            </a:xfrm>
            <a:custGeom>
              <a:avLst/>
              <a:gdLst/>
              <a:ahLst/>
              <a:cxnLst/>
              <a:rect l="l" t="t" r="r" b="b"/>
              <a:pathLst>
                <a:path w="3071" h="2736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2736"/>
                  </a:lnTo>
                  <a:lnTo>
                    <a:pt x="1" y="273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4264336" y="1642221"/>
              <a:ext cx="123867" cy="17713"/>
            </a:xfrm>
            <a:custGeom>
              <a:avLst/>
              <a:gdLst/>
              <a:ahLst/>
              <a:cxnLst/>
              <a:rect l="l" t="t" r="r" b="b"/>
              <a:pathLst>
                <a:path w="2979" h="426" extrusionOk="0">
                  <a:moveTo>
                    <a:pt x="0" y="0"/>
                  </a:moveTo>
                  <a:lnTo>
                    <a:pt x="0" y="426"/>
                  </a:lnTo>
                  <a:lnTo>
                    <a:pt x="2979" y="426"/>
                  </a:lnTo>
                  <a:lnTo>
                    <a:pt x="297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953406" y="1745866"/>
              <a:ext cx="139085" cy="42"/>
            </a:xfrm>
            <a:custGeom>
              <a:avLst/>
              <a:gdLst/>
              <a:ahLst/>
              <a:cxnLst/>
              <a:rect l="l" t="t" r="r" b="b"/>
              <a:pathLst>
                <a:path w="3345" h="1" fill="none" extrusionOk="0">
                  <a:moveTo>
                    <a:pt x="1" y="1"/>
                  </a:moveTo>
                  <a:lnTo>
                    <a:pt x="334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754ED2-B07B-FC71-B972-DFEDC496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02" y="937111"/>
            <a:ext cx="7982375" cy="37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4014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et Academia Aesthetics School Cente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BE1FF"/>
      </a:lt2>
      <a:accent1>
        <a:srgbClr val="CDBDF9"/>
      </a:accent1>
      <a:accent2>
        <a:srgbClr val="826EED"/>
      </a:accent2>
      <a:accent3>
        <a:srgbClr val="FA86F1"/>
      </a:accent3>
      <a:accent4>
        <a:srgbClr val="D16DC9"/>
      </a:accent4>
      <a:accent5>
        <a:srgbClr val="6642B4"/>
      </a:accent5>
      <a:accent6>
        <a:srgbClr val="FFE9F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134</Words>
  <Application>Microsoft Office PowerPoint</Application>
  <PresentationFormat>On-screen Show (16:9)</PresentationFormat>
  <Paragraphs>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Sigmar One</vt:lpstr>
      <vt:lpstr>Bebas Neue</vt:lpstr>
      <vt:lpstr>Cambria Math</vt:lpstr>
      <vt:lpstr>Arial</vt:lpstr>
      <vt:lpstr>Manjari</vt:lpstr>
      <vt:lpstr>Internet Academia Aesthetics School Center Infographics by Slidesgo</vt:lpstr>
      <vt:lpstr>“Kluster It! - Integrating K-Means Clustering and Club Convergence Analysis with Shiny”</vt:lpstr>
      <vt:lpstr>Kluster It! – Shiny App</vt:lpstr>
      <vt:lpstr>Methodologies</vt:lpstr>
      <vt:lpstr>KMEANS</vt:lpstr>
      <vt:lpstr>CLUB CONVERGENCE</vt:lpstr>
      <vt:lpstr>KLUB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BERNARD_UC3M</cp:lastModifiedBy>
  <cp:revision>5</cp:revision>
  <dcterms:modified xsi:type="dcterms:W3CDTF">2024-07-03T17:19:57Z</dcterms:modified>
</cp:coreProperties>
</file>