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43" d="100"/>
          <a:sy n="43" d="100"/>
        </p:scale>
        <p:origin x="7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622D-217D-451B-94BA-F7B68F523137}" type="datetimeFigureOut">
              <a:rPr lang="en-CA" smtClean="0"/>
              <a:t>2019-10-22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B9C2-F6E9-44E6-91E3-E5B63C6B1F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618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622D-217D-451B-94BA-F7B68F523137}" type="datetimeFigureOut">
              <a:rPr lang="en-CA" smtClean="0"/>
              <a:t>2019-10-22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B9C2-F6E9-44E6-91E3-E5B63C6B1F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332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622D-217D-451B-94BA-F7B68F523137}" type="datetimeFigureOut">
              <a:rPr lang="en-CA" smtClean="0"/>
              <a:t>2019-10-22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B9C2-F6E9-44E6-91E3-E5B63C6B1F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672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622D-217D-451B-94BA-F7B68F523137}" type="datetimeFigureOut">
              <a:rPr lang="en-CA" smtClean="0"/>
              <a:t>2019-10-22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B9C2-F6E9-44E6-91E3-E5B63C6B1F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061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622D-217D-451B-94BA-F7B68F523137}" type="datetimeFigureOut">
              <a:rPr lang="en-CA" smtClean="0"/>
              <a:t>2019-10-22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B9C2-F6E9-44E6-91E3-E5B63C6B1F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431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622D-217D-451B-94BA-F7B68F523137}" type="datetimeFigureOut">
              <a:rPr lang="en-CA" smtClean="0"/>
              <a:t>2019-10-22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B9C2-F6E9-44E6-91E3-E5B63C6B1F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707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622D-217D-451B-94BA-F7B68F523137}" type="datetimeFigureOut">
              <a:rPr lang="en-CA" smtClean="0"/>
              <a:t>2019-10-22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B9C2-F6E9-44E6-91E3-E5B63C6B1F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026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622D-217D-451B-94BA-F7B68F523137}" type="datetimeFigureOut">
              <a:rPr lang="en-CA" smtClean="0"/>
              <a:t>2019-10-22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B9C2-F6E9-44E6-91E3-E5B63C6B1F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536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622D-217D-451B-94BA-F7B68F523137}" type="datetimeFigureOut">
              <a:rPr lang="en-CA" smtClean="0"/>
              <a:t>2019-10-22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B9C2-F6E9-44E6-91E3-E5B63C6B1F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27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622D-217D-451B-94BA-F7B68F523137}" type="datetimeFigureOut">
              <a:rPr lang="en-CA" smtClean="0"/>
              <a:t>2019-10-22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B9C2-F6E9-44E6-91E3-E5B63C6B1F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382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622D-217D-451B-94BA-F7B68F523137}" type="datetimeFigureOut">
              <a:rPr lang="en-CA" smtClean="0"/>
              <a:t>2019-10-22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B9C2-F6E9-44E6-91E3-E5B63C6B1F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775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4622D-217D-451B-94BA-F7B68F523137}" type="datetimeFigureOut">
              <a:rPr lang="en-CA" smtClean="0"/>
              <a:t>2019-10-22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1B9C2-F6E9-44E6-91E3-E5B63C6B1F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486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RNA-</a:t>
            </a:r>
            <a:r>
              <a:rPr lang="en-CA" dirty="0" err="1" smtClean="0"/>
              <a:t>Seq</a:t>
            </a:r>
            <a:r>
              <a:rPr lang="en-CA" dirty="0" smtClean="0"/>
              <a:t> compared to Proteomics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Overview</a:t>
            </a:r>
          </a:p>
          <a:p>
            <a:r>
              <a:rPr lang="en-CA" dirty="0" smtClean="0"/>
              <a:t>October 22</a:t>
            </a:r>
            <a:r>
              <a:rPr lang="en-CA" baseline="30000" dirty="0" smtClean="0"/>
              <a:t>nd</a:t>
            </a:r>
            <a:r>
              <a:rPr lang="en-CA" dirty="0" smtClean="0"/>
              <a:t>, 2019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843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LPSLPS vs Vehicle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8672"/>
            <a:ext cx="5181600" cy="2805243"/>
          </a:xfrm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58671888"/>
              </p:ext>
            </p:extLst>
          </p:nvPr>
        </p:nvGraphicFramePr>
        <p:xfrm>
          <a:off x="6172200" y="1825625"/>
          <a:ext cx="5181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/>
                <a:gridCol w="1727200"/>
                <a:gridCol w="1727200"/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RNA-</a:t>
                      </a:r>
                      <a:r>
                        <a:rPr lang="en-CA" dirty="0" err="1" smtClean="0"/>
                        <a:t>Seq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Proteomics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DE genes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1523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2723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Upregulated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818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22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Downregulated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705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2701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62165" y="4285129"/>
            <a:ext cx="53788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RNA-</a:t>
            </a:r>
            <a:r>
              <a:rPr lang="en-CA" dirty="0" err="1" smtClean="0"/>
              <a:t>seq</a:t>
            </a:r>
            <a:endParaRPr lang="en-CA" dirty="0" smtClean="0"/>
          </a:p>
          <a:p>
            <a:pPr marL="285750" indent="-285750">
              <a:buFontTx/>
              <a:buChar char="-"/>
            </a:pPr>
            <a:r>
              <a:rPr lang="en-CA" dirty="0" err="1" smtClean="0"/>
              <a:t>Padj</a:t>
            </a:r>
            <a:r>
              <a:rPr lang="en-CA" dirty="0" smtClean="0"/>
              <a:t> &lt;0.05</a:t>
            </a:r>
          </a:p>
          <a:p>
            <a:pPr marL="285750" indent="-285750">
              <a:buFontTx/>
              <a:buChar char="-"/>
            </a:pPr>
            <a:r>
              <a:rPr lang="en-CA" dirty="0" smtClean="0"/>
              <a:t>log2FC &gt;1.5 | &lt; -1.5</a:t>
            </a:r>
            <a:endParaRPr lang="en-CA" dirty="0"/>
          </a:p>
          <a:p>
            <a:r>
              <a:rPr lang="en-CA" dirty="0" smtClean="0"/>
              <a:t>Proteomics</a:t>
            </a:r>
          </a:p>
          <a:p>
            <a:pPr marL="285750" indent="-285750">
              <a:buFontTx/>
              <a:buChar char="-"/>
            </a:pPr>
            <a:r>
              <a:rPr lang="en-CA" dirty="0" err="1" smtClean="0"/>
              <a:t>Pvalue</a:t>
            </a:r>
            <a:r>
              <a:rPr lang="en-CA" dirty="0" smtClean="0"/>
              <a:t> &lt;0.05</a:t>
            </a:r>
          </a:p>
          <a:p>
            <a:pPr marL="285750" indent="-285750">
              <a:buFontTx/>
              <a:buChar char="-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181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LPS vs Vehicle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83147700"/>
              </p:ext>
            </p:extLst>
          </p:nvPr>
        </p:nvGraphicFramePr>
        <p:xfrm>
          <a:off x="6172200" y="1825625"/>
          <a:ext cx="5181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/>
                <a:gridCol w="1727200"/>
                <a:gridCol w="1727200"/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RNA-</a:t>
                      </a:r>
                      <a:r>
                        <a:rPr lang="en-CA" dirty="0" err="1" smtClean="0"/>
                        <a:t>Seq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Proteomics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DE genes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3949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430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Upregulated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1801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348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Downregulated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2148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82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7780"/>
            <a:ext cx="5181600" cy="3767027"/>
          </a:xfrm>
        </p:spPr>
      </p:pic>
    </p:spTree>
    <p:extLst>
      <p:ext uri="{BB962C8B-B14F-4D97-AF65-F5344CB8AC3E}">
        <p14:creationId xmlns:p14="http://schemas.microsoft.com/office/powerpoint/2010/main" val="1863164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LPSLPS vs LPS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0930457"/>
              </p:ext>
            </p:extLst>
          </p:nvPr>
        </p:nvGraphicFramePr>
        <p:xfrm>
          <a:off x="6172200" y="1825625"/>
          <a:ext cx="5181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/>
                <a:gridCol w="1727200"/>
                <a:gridCol w="1727200"/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RNA-</a:t>
                      </a:r>
                      <a:r>
                        <a:rPr lang="en-CA" dirty="0" err="1" smtClean="0"/>
                        <a:t>Seq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Proteomics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DE genes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2219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3585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Upregulated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Downregulated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1052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3584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4770"/>
            <a:ext cx="5181600" cy="3593048"/>
          </a:xfrm>
        </p:spPr>
      </p:pic>
    </p:spTree>
    <p:extLst>
      <p:ext uri="{BB962C8B-B14F-4D97-AF65-F5344CB8AC3E}">
        <p14:creationId xmlns:p14="http://schemas.microsoft.com/office/powerpoint/2010/main" val="2695127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69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RNA-Seq compared to Proteomics</vt:lpstr>
      <vt:lpstr>LPSLPS vs Vehicle</vt:lpstr>
      <vt:lpstr>LPS vs Vehicle</vt:lpstr>
      <vt:lpstr>LPSLPS vs LPS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 compared to Proteomics</dc:title>
  <dc:creator>Beverlie Baquir</dc:creator>
  <cp:lastModifiedBy>Beverlie Baquir</cp:lastModifiedBy>
  <cp:revision>15</cp:revision>
  <dcterms:created xsi:type="dcterms:W3CDTF">2019-10-22T18:17:09Z</dcterms:created>
  <dcterms:modified xsi:type="dcterms:W3CDTF">2019-10-23T00:14:58Z</dcterms:modified>
</cp:coreProperties>
</file>